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0"/>
  </p:notesMasterIdLst>
  <p:handoutMasterIdLst>
    <p:handoutMasterId r:id="rId31"/>
  </p:handoutMasterIdLst>
  <p:sldIdLst>
    <p:sldId id="703" r:id="rId2"/>
    <p:sldId id="1438" r:id="rId3"/>
    <p:sldId id="1191" r:id="rId4"/>
    <p:sldId id="1188" r:id="rId5"/>
    <p:sldId id="1193" r:id="rId6"/>
    <p:sldId id="1195" r:id="rId7"/>
    <p:sldId id="1197" r:id="rId8"/>
    <p:sldId id="1194" r:id="rId9"/>
    <p:sldId id="1198" r:id="rId10"/>
    <p:sldId id="1192" r:id="rId11"/>
    <p:sldId id="1190" r:id="rId12"/>
    <p:sldId id="1211" r:id="rId13"/>
    <p:sldId id="1199" r:id="rId14"/>
    <p:sldId id="1200" r:id="rId15"/>
    <p:sldId id="1202" r:id="rId16"/>
    <p:sldId id="1201" r:id="rId17"/>
    <p:sldId id="1204" r:id="rId18"/>
    <p:sldId id="1216" r:id="rId19"/>
    <p:sldId id="1213" r:id="rId20"/>
    <p:sldId id="1434" r:id="rId21"/>
    <p:sldId id="1303" r:id="rId22"/>
    <p:sldId id="1299" r:id="rId23"/>
    <p:sldId id="1304" r:id="rId24"/>
    <p:sldId id="1308" r:id="rId25"/>
    <p:sldId id="1295" r:id="rId26"/>
    <p:sldId id="1307" r:id="rId27"/>
    <p:sldId id="1296" r:id="rId28"/>
    <p:sldId id="1210" r:id="rId29"/>
  </p:sldIdLst>
  <p:sldSz cx="9144000" cy="6858000" type="screen4x3"/>
  <p:notesSz cx="7023100" cy="9309100"/>
  <p:defaultTex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s Leav" initials="RL" lastIdx="1" clrIdx="0">
    <p:extLst>
      <p:ext uri="{19B8F6BF-5375-455C-9EA6-DF929625EA0E}">
        <p15:presenceInfo xmlns:p15="http://schemas.microsoft.com/office/powerpoint/2012/main" userId="S::leav@presidio-ventures.com::b624ca0e-69a3-47cd-b465-5f12314aa1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D23200"/>
    <a:srgbClr val="CC3300"/>
    <a:srgbClr val="990000"/>
    <a:srgbClr val="CCFFFF"/>
    <a:srgbClr val="008000"/>
    <a:srgbClr val="B4201C"/>
    <a:srgbClr val="CCFF99"/>
    <a:srgbClr val="FF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9699FD-70D0-41F5-9007-F75D9B3A1FB7}" v="278" dt="2022-12-12T19:56:36.1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85533" autoAdjust="0"/>
  </p:normalViewPr>
  <p:slideViewPr>
    <p:cSldViewPr>
      <p:cViewPr varScale="1">
        <p:scale>
          <a:sx n="73" d="100"/>
          <a:sy n="73" d="100"/>
        </p:scale>
        <p:origin x="1805" y="67"/>
      </p:cViewPr>
      <p:guideLst>
        <p:guide orient="horz" pos="2161"/>
        <p:guide pos="2880"/>
      </p:guideLst>
    </p:cSldViewPr>
  </p:slideViewPr>
  <p:outlineViewPr>
    <p:cViewPr>
      <p:scale>
        <a:sx n="33" d="100"/>
        <a:sy n="33" d="100"/>
      </p:scale>
      <p:origin x="0" y="0"/>
    </p:cViewPr>
  </p:outlineViewPr>
  <p:notesTextViewPr>
    <p:cViewPr>
      <p:scale>
        <a:sx n="133" d="100"/>
        <a:sy n="133" d="100"/>
      </p:scale>
      <p:origin x="0" y="0"/>
    </p:cViewPr>
  </p:notesTextViewPr>
  <p:sorterViewPr>
    <p:cViewPr>
      <p:scale>
        <a:sx n="100" d="100"/>
        <a:sy n="100" d="100"/>
      </p:scale>
      <p:origin x="0" y="0"/>
    </p:cViewPr>
  </p:sorterViewPr>
  <p:notesViewPr>
    <p:cSldViewPr>
      <p:cViewPr varScale="1">
        <p:scale>
          <a:sx n="54" d="100"/>
          <a:sy n="54" d="100"/>
        </p:scale>
        <p:origin x="2874" y="78"/>
      </p:cViewPr>
      <p:guideLst>
        <p:guide orient="horz" pos="2932"/>
        <p:guide pos="221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s Leav" userId="b624ca0e-69a3-47cd-b465-5f12314aa1c2" providerId="ADAL" clId="{229699FD-70D0-41F5-9007-F75D9B3A1FB7}"/>
    <pc:docChg chg="undo custSel addSld delSld modSld sldOrd addMainMaster delMainMaster modMainMaster">
      <pc:chgData name="Ross Leav" userId="b624ca0e-69a3-47cd-b465-5f12314aa1c2" providerId="ADAL" clId="{229699FD-70D0-41F5-9007-F75D9B3A1FB7}" dt="2022-12-12T20:01:20.299" v="1840" actId="20577"/>
      <pc:docMkLst>
        <pc:docMk/>
      </pc:docMkLst>
      <pc:sldChg chg="modSp mod">
        <pc:chgData name="Ross Leav" userId="b624ca0e-69a3-47cd-b465-5f12314aa1c2" providerId="ADAL" clId="{229699FD-70D0-41F5-9007-F75D9B3A1FB7}" dt="2022-12-09T20:38:05.536" v="37" actId="20577"/>
        <pc:sldMkLst>
          <pc:docMk/>
          <pc:sldMk cId="0" sldId="703"/>
        </pc:sldMkLst>
        <pc:spChg chg="mod">
          <ac:chgData name="Ross Leav" userId="b624ca0e-69a3-47cd-b465-5f12314aa1c2" providerId="ADAL" clId="{229699FD-70D0-41F5-9007-F75D9B3A1FB7}" dt="2022-12-09T20:38:05.536" v="37" actId="20577"/>
          <ac:spMkLst>
            <pc:docMk/>
            <pc:sldMk cId="0" sldId="703"/>
            <ac:spMk id="5" creationId="{00000000-0000-0000-0000-000000000000}"/>
          </ac:spMkLst>
        </pc:spChg>
      </pc:sldChg>
      <pc:sldChg chg="modSp">
        <pc:chgData name="Ross Leav" userId="b624ca0e-69a3-47cd-b465-5f12314aa1c2" providerId="ADAL" clId="{229699FD-70D0-41F5-9007-F75D9B3A1FB7}" dt="2022-12-12T16:33:24.943" v="1010" actId="20577"/>
        <pc:sldMkLst>
          <pc:docMk/>
          <pc:sldMk cId="919810312" sldId="1190"/>
        </pc:sldMkLst>
        <pc:spChg chg="mod">
          <ac:chgData name="Ross Leav" userId="b624ca0e-69a3-47cd-b465-5f12314aa1c2" providerId="ADAL" clId="{229699FD-70D0-41F5-9007-F75D9B3A1FB7}" dt="2022-12-12T16:33:24.943" v="1010" actId="20577"/>
          <ac:spMkLst>
            <pc:docMk/>
            <pc:sldMk cId="919810312" sldId="1190"/>
            <ac:spMk id="6" creationId="{ED86330A-25B8-4918-96DB-EC2FF7AAE01E}"/>
          </ac:spMkLst>
        </pc:spChg>
      </pc:sldChg>
      <pc:sldChg chg="modSp mod">
        <pc:chgData name="Ross Leav" userId="b624ca0e-69a3-47cd-b465-5f12314aa1c2" providerId="ADAL" clId="{229699FD-70D0-41F5-9007-F75D9B3A1FB7}" dt="2022-12-09T20:46:09.323" v="110" actId="20577"/>
        <pc:sldMkLst>
          <pc:docMk/>
          <pc:sldMk cId="1919167138" sldId="1201"/>
        </pc:sldMkLst>
        <pc:spChg chg="mod">
          <ac:chgData name="Ross Leav" userId="b624ca0e-69a3-47cd-b465-5f12314aa1c2" providerId="ADAL" clId="{229699FD-70D0-41F5-9007-F75D9B3A1FB7}" dt="2022-12-09T20:46:09.323" v="110" actId="20577"/>
          <ac:spMkLst>
            <pc:docMk/>
            <pc:sldMk cId="1919167138" sldId="1201"/>
            <ac:spMk id="6" creationId="{B342634D-740C-4CB9-AE26-F5B6F6FB9B24}"/>
          </ac:spMkLst>
        </pc:spChg>
      </pc:sldChg>
      <pc:sldChg chg="ord">
        <pc:chgData name="Ross Leav" userId="b624ca0e-69a3-47cd-b465-5f12314aa1c2" providerId="ADAL" clId="{229699FD-70D0-41F5-9007-F75D9B3A1FB7}" dt="2022-12-09T22:49:18.219" v="534"/>
        <pc:sldMkLst>
          <pc:docMk/>
          <pc:sldMk cId="4160632999" sldId="1210"/>
        </pc:sldMkLst>
      </pc:sldChg>
      <pc:sldChg chg="modSp mod">
        <pc:chgData name="Ross Leav" userId="b624ca0e-69a3-47cd-b465-5f12314aa1c2" providerId="ADAL" clId="{229699FD-70D0-41F5-9007-F75D9B3A1FB7}" dt="2022-12-12T19:53:03.770" v="1449" actId="20577"/>
        <pc:sldMkLst>
          <pc:docMk/>
          <pc:sldMk cId="3768914592" sldId="1213"/>
        </pc:sldMkLst>
        <pc:spChg chg="mod">
          <ac:chgData name="Ross Leav" userId="b624ca0e-69a3-47cd-b465-5f12314aa1c2" providerId="ADAL" clId="{229699FD-70D0-41F5-9007-F75D9B3A1FB7}" dt="2022-12-12T19:53:03.770" v="1449" actId="20577"/>
          <ac:spMkLst>
            <pc:docMk/>
            <pc:sldMk cId="3768914592" sldId="1213"/>
            <ac:spMk id="4" creationId="{4F53227F-83B3-401F-9703-F32B96BDCA03}"/>
          </ac:spMkLst>
        </pc:spChg>
        <pc:spChg chg="mod">
          <ac:chgData name="Ross Leav" userId="b624ca0e-69a3-47cd-b465-5f12314aa1c2" providerId="ADAL" clId="{229699FD-70D0-41F5-9007-F75D9B3A1FB7}" dt="2022-12-09T21:14:52.491" v="419" actId="1076"/>
          <ac:spMkLst>
            <pc:docMk/>
            <pc:sldMk cId="3768914592" sldId="1213"/>
            <ac:spMk id="8" creationId="{1283406A-56BE-481F-921B-9CA4FBCF431E}"/>
          </ac:spMkLst>
        </pc:spChg>
      </pc:sldChg>
      <pc:sldChg chg="del">
        <pc:chgData name="Ross Leav" userId="b624ca0e-69a3-47cd-b465-5f12314aa1c2" providerId="ADAL" clId="{229699FD-70D0-41F5-9007-F75D9B3A1FB7}" dt="2022-12-09T20:39:41.833" v="39" actId="47"/>
        <pc:sldMkLst>
          <pc:docMk/>
          <pc:sldMk cId="2176463662" sldId="1215"/>
        </pc:sldMkLst>
      </pc:sldChg>
      <pc:sldChg chg="addSp delSp modSp mod">
        <pc:chgData name="Ross Leav" userId="b624ca0e-69a3-47cd-b465-5f12314aa1c2" providerId="ADAL" clId="{229699FD-70D0-41F5-9007-F75D9B3A1FB7}" dt="2022-12-09T21:08:08.062" v="183" actId="5793"/>
        <pc:sldMkLst>
          <pc:docMk/>
          <pc:sldMk cId="4189030766" sldId="1216"/>
        </pc:sldMkLst>
        <pc:spChg chg="mod">
          <ac:chgData name="Ross Leav" userId="b624ca0e-69a3-47cd-b465-5f12314aa1c2" providerId="ADAL" clId="{229699FD-70D0-41F5-9007-F75D9B3A1FB7}" dt="2022-12-09T21:07:48.933" v="179" actId="1076"/>
          <ac:spMkLst>
            <pc:docMk/>
            <pc:sldMk cId="4189030766" sldId="1216"/>
            <ac:spMk id="3" creationId="{EA386C30-FA0F-433C-ACE7-351321104817}"/>
          </ac:spMkLst>
        </pc:spChg>
        <pc:spChg chg="mod">
          <ac:chgData name="Ross Leav" userId="b624ca0e-69a3-47cd-b465-5f12314aa1c2" providerId="ADAL" clId="{229699FD-70D0-41F5-9007-F75D9B3A1FB7}" dt="2022-12-09T21:08:08.062" v="183" actId="5793"/>
          <ac:spMkLst>
            <pc:docMk/>
            <pc:sldMk cId="4189030766" sldId="1216"/>
            <ac:spMk id="7" creationId="{F13B9325-45D0-4F06-A5F4-49A5673CDC7F}"/>
          </ac:spMkLst>
        </pc:spChg>
        <pc:spChg chg="add del mod">
          <ac:chgData name="Ross Leav" userId="b624ca0e-69a3-47cd-b465-5f12314aa1c2" providerId="ADAL" clId="{229699FD-70D0-41F5-9007-F75D9B3A1FB7}" dt="2022-12-09T21:07:41.312" v="177" actId="478"/>
          <ac:spMkLst>
            <pc:docMk/>
            <pc:sldMk cId="4189030766" sldId="1216"/>
            <ac:spMk id="9" creationId="{6C129777-D082-DA95-658C-B961DD5FAADF}"/>
          </ac:spMkLst>
        </pc:spChg>
        <pc:spChg chg="add mod">
          <ac:chgData name="Ross Leav" userId="b624ca0e-69a3-47cd-b465-5f12314aa1c2" providerId="ADAL" clId="{229699FD-70D0-41F5-9007-F75D9B3A1FB7}" dt="2022-12-09T21:07:54.591" v="180" actId="1076"/>
          <ac:spMkLst>
            <pc:docMk/>
            <pc:sldMk cId="4189030766" sldId="1216"/>
            <ac:spMk id="10" creationId="{46CFD08C-5B53-E680-BE04-C284B4A90526}"/>
          </ac:spMkLst>
        </pc:spChg>
        <pc:picChg chg="mod">
          <ac:chgData name="Ross Leav" userId="b624ca0e-69a3-47cd-b465-5f12314aa1c2" providerId="ADAL" clId="{229699FD-70D0-41F5-9007-F75D9B3A1FB7}" dt="2022-12-09T21:07:44.797" v="178" actId="1076"/>
          <ac:picMkLst>
            <pc:docMk/>
            <pc:sldMk cId="4189030766" sldId="1216"/>
            <ac:picMk id="5" creationId="{D1514C36-9218-458A-8D07-8E58B98F6883}"/>
          </ac:picMkLst>
        </pc:picChg>
      </pc:sldChg>
      <pc:sldChg chg="add del">
        <pc:chgData name="Ross Leav" userId="b624ca0e-69a3-47cd-b465-5f12314aa1c2" providerId="ADAL" clId="{229699FD-70D0-41F5-9007-F75D9B3A1FB7}" dt="2022-12-12T19:00:39.851" v="1298" actId="47"/>
        <pc:sldMkLst>
          <pc:docMk/>
          <pc:sldMk cId="2512121601" sldId="1290"/>
        </pc:sldMkLst>
      </pc:sldChg>
      <pc:sldChg chg="add del">
        <pc:chgData name="Ross Leav" userId="b624ca0e-69a3-47cd-b465-5f12314aa1c2" providerId="ADAL" clId="{229699FD-70D0-41F5-9007-F75D9B3A1FB7}" dt="2022-12-12T19:00:54.613" v="1300" actId="47"/>
        <pc:sldMkLst>
          <pc:docMk/>
          <pc:sldMk cId="1826691549" sldId="1292"/>
        </pc:sldMkLst>
      </pc:sldChg>
      <pc:sldChg chg="modSp add del mod">
        <pc:chgData name="Ross Leav" userId="b624ca0e-69a3-47cd-b465-5f12314aa1c2" providerId="ADAL" clId="{229699FD-70D0-41F5-9007-F75D9B3A1FB7}" dt="2022-12-12T19:16:24.979" v="1447" actId="47"/>
        <pc:sldMkLst>
          <pc:docMk/>
          <pc:sldMk cId="2900750317" sldId="1293"/>
        </pc:sldMkLst>
        <pc:spChg chg="mod">
          <ac:chgData name="Ross Leav" userId="b624ca0e-69a3-47cd-b465-5f12314aa1c2" providerId="ADAL" clId="{229699FD-70D0-41F5-9007-F75D9B3A1FB7}" dt="2022-12-09T22:46:41.179" v="527" actId="2711"/>
          <ac:spMkLst>
            <pc:docMk/>
            <pc:sldMk cId="2900750317" sldId="1293"/>
            <ac:spMk id="5" creationId="{CF9EAB74-73E3-C64F-BAC0-E91784E8B139}"/>
          </ac:spMkLst>
        </pc:spChg>
      </pc:sldChg>
      <pc:sldChg chg="modSp add mod">
        <pc:chgData name="Ross Leav" userId="b624ca0e-69a3-47cd-b465-5f12314aa1c2" providerId="ADAL" clId="{229699FD-70D0-41F5-9007-F75D9B3A1FB7}" dt="2022-12-12T16:48:10.630" v="1297" actId="20577"/>
        <pc:sldMkLst>
          <pc:docMk/>
          <pc:sldMk cId="3482453843" sldId="1295"/>
        </pc:sldMkLst>
        <pc:graphicFrameChg chg="mod modGraphic">
          <ac:chgData name="Ross Leav" userId="b624ca0e-69a3-47cd-b465-5f12314aa1c2" providerId="ADAL" clId="{229699FD-70D0-41F5-9007-F75D9B3A1FB7}" dt="2022-12-12T16:48:10.630" v="1297" actId="20577"/>
          <ac:graphicFrameMkLst>
            <pc:docMk/>
            <pc:sldMk cId="3482453843" sldId="1295"/>
            <ac:graphicFrameMk id="5" creationId="{2CC05BC5-DDA8-6B40-AF8A-C98BABD9D5A4}"/>
          </ac:graphicFrameMkLst>
        </pc:graphicFrameChg>
      </pc:sldChg>
      <pc:sldChg chg="add">
        <pc:chgData name="Ross Leav" userId="b624ca0e-69a3-47cd-b465-5f12314aa1c2" providerId="ADAL" clId="{229699FD-70D0-41F5-9007-F75D9B3A1FB7}" dt="2022-12-07T16:24:24.649" v="7"/>
        <pc:sldMkLst>
          <pc:docMk/>
          <pc:sldMk cId="3967442316" sldId="1296"/>
        </pc:sldMkLst>
      </pc:sldChg>
      <pc:sldChg chg="add del">
        <pc:chgData name="Ross Leav" userId="b624ca0e-69a3-47cd-b465-5f12314aa1c2" providerId="ADAL" clId="{229699FD-70D0-41F5-9007-F75D9B3A1FB7}" dt="2022-12-12T19:00:49.290" v="1299" actId="47"/>
        <pc:sldMkLst>
          <pc:docMk/>
          <pc:sldMk cId="2170691590" sldId="1297"/>
        </pc:sldMkLst>
      </pc:sldChg>
      <pc:sldChg chg="modSp add mod">
        <pc:chgData name="Ross Leav" userId="b624ca0e-69a3-47cd-b465-5f12314aa1c2" providerId="ADAL" clId="{229699FD-70D0-41F5-9007-F75D9B3A1FB7}" dt="2022-12-12T19:11:51.096" v="1445" actId="20577"/>
        <pc:sldMkLst>
          <pc:docMk/>
          <pc:sldMk cId="2848368166" sldId="1299"/>
        </pc:sldMkLst>
        <pc:spChg chg="mod">
          <ac:chgData name="Ross Leav" userId="b624ca0e-69a3-47cd-b465-5f12314aa1c2" providerId="ADAL" clId="{229699FD-70D0-41F5-9007-F75D9B3A1FB7}" dt="2022-12-12T16:43:26.033" v="1115" actId="20577"/>
          <ac:spMkLst>
            <pc:docMk/>
            <pc:sldMk cId="2848368166" sldId="1299"/>
            <ac:spMk id="4" creationId="{8CD96BDF-CB79-4C31-9F2E-1301F93FBA70}"/>
          </ac:spMkLst>
        </pc:spChg>
        <pc:spChg chg="mod">
          <ac:chgData name="Ross Leav" userId="b624ca0e-69a3-47cd-b465-5f12314aa1c2" providerId="ADAL" clId="{229699FD-70D0-41F5-9007-F75D9B3A1FB7}" dt="2022-12-12T19:10:54.613" v="1438" actId="122"/>
          <ac:spMkLst>
            <pc:docMk/>
            <pc:sldMk cId="2848368166" sldId="1299"/>
            <ac:spMk id="6" creationId="{143FA972-E0B8-4F06-8C94-79A9C325E361}"/>
          </ac:spMkLst>
        </pc:spChg>
        <pc:spChg chg="mod">
          <ac:chgData name="Ross Leav" userId="b624ca0e-69a3-47cd-b465-5f12314aa1c2" providerId="ADAL" clId="{229699FD-70D0-41F5-9007-F75D9B3A1FB7}" dt="2022-12-12T19:11:51.096" v="1445" actId="20577"/>
          <ac:spMkLst>
            <pc:docMk/>
            <pc:sldMk cId="2848368166" sldId="1299"/>
            <ac:spMk id="16" creationId="{59A57C2E-D506-4B43-BD93-A64F98E43F53}"/>
          </ac:spMkLst>
        </pc:spChg>
      </pc:sldChg>
      <pc:sldChg chg="add del">
        <pc:chgData name="Ross Leav" userId="b624ca0e-69a3-47cd-b465-5f12314aa1c2" providerId="ADAL" clId="{229699FD-70D0-41F5-9007-F75D9B3A1FB7}" dt="2022-12-12T16:43:17.468" v="1097" actId="47"/>
        <pc:sldMkLst>
          <pc:docMk/>
          <pc:sldMk cId="2558243255" sldId="1300"/>
        </pc:sldMkLst>
      </pc:sldChg>
      <pc:sldChg chg="modSp add del mod">
        <pc:chgData name="Ross Leav" userId="b624ca0e-69a3-47cd-b465-5f12314aa1c2" providerId="ADAL" clId="{229699FD-70D0-41F5-9007-F75D9B3A1FB7}" dt="2022-12-09T22:42:04.241" v="503" actId="47"/>
        <pc:sldMkLst>
          <pc:docMk/>
          <pc:sldMk cId="883128714" sldId="1301"/>
        </pc:sldMkLst>
        <pc:spChg chg="mod">
          <ac:chgData name="Ross Leav" userId="b624ca0e-69a3-47cd-b465-5f12314aa1c2" providerId="ADAL" clId="{229699FD-70D0-41F5-9007-F75D9B3A1FB7}" dt="2022-12-09T22:39:37.753" v="466" actId="2711"/>
          <ac:spMkLst>
            <pc:docMk/>
            <pc:sldMk cId="883128714" sldId="1301"/>
            <ac:spMk id="7" creationId="{773F4A7C-2285-9240-A744-B0B892F1EC07}"/>
          </ac:spMkLst>
        </pc:spChg>
        <pc:graphicFrameChg chg="mod">
          <ac:chgData name="Ross Leav" userId="b624ca0e-69a3-47cd-b465-5f12314aa1c2" providerId="ADAL" clId="{229699FD-70D0-41F5-9007-F75D9B3A1FB7}" dt="2022-12-09T22:40:04.318" v="467" actId="2711"/>
          <ac:graphicFrameMkLst>
            <pc:docMk/>
            <pc:sldMk cId="883128714" sldId="1301"/>
            <ac:graphicFrameMk id="6" creationId="{7D25F046-A0C4-1743-A4DA-3CE855DCF2E7}"/>
          </ac:graphicFrameMkLst>
        </pc:graphicFrameChg>
      </pc:sldChg>
      <pc:sldChg chg="addSp delSp modSp add mod modNotesTx">
        <pc:chgData name="Ross Leav" userId="b624ca0e-69a3-47cd-b465-5f12314aa1c2" providerId="ADAL" clId="{229699FD-70D0-41F5-9007-F75D9B3A1FB7}" dt="2022-12-12T20:01:20.299" v="1840" actId="20577"/>
        <pc:sldMkLst>
          <pc:docMk/>
          <pc:sldMk cId="3752464953" sldId="1303"/>
        </pc:sldMkLst>
        <pc:spChg chg="mod">
          <ac:chgData name="Ross Leav" userId="b624ca0e-69a3-47cd-b465-5f12314aa1c2" providerId="ADAL" clId="{229699FD-70D0-41F5-9007-F75D9B3A1FB7}" dt="2022-12-12T19:03:19.651" v="1406" actId="6549"/>
          <ac:spMkLst>
            <pc:docMk/>
            <pc:sldMk cId="3752464953" sldId="1303"/>
            <ac:spMk id="2" creationId="{9CABC7A9-C8EB-48C5-9D59-1FC2E6A0B8CB}"/>
          </ac:spMkLst>
        </pc:spChg>
        <pc:spChg chg="add del">
          <ac:chgData name="Ross Leav" userId="b624ca0e-69a3-47cd-b465-5f12314aa1c2" providerId="ADAL" clId="{229699FD-70D0-41F5-9007-F75D9B3A1FB7}" dt="2022-12-09T23:04:06.445" v="563" actId="22"/>
          <ac:spMkLst>
            <pc:docMk/>
            <pc:sldMk cId="3752464953" sldId="1303"/>
            <ac:spMk id="8" creationId="{A54B278D-B10E-236A-4E58-7641B285D754}"/>
          </ac:spMkLst>
        </pc:spChg>
        <pc:spChg chg="mod">
          <ac:chgData name="Ross Leav" userId="b624ca0e-69a3-47cd-b465-5f12314aa1c2" providerId="ADAL" clId="{229699FD-70D0-41F5-9007-F75D9B3A1FB7}" dt="2022-12-09T22:42:55.378" v="516" actId="2711"/>
          <ac:spMkLst>
            <pc:docMk/>
            <pc:sldMk cId="3752464953" sldId="1303"/>
            <ac:spMk id="12" creationId="{B26D5DA0-7B10-487B-BC6A-8FA2AB438542}"/>
          </ac:spMkLst>
        </pc:spChg>
        <pc:spChg chg="mod">
          <ac:chgData name="Ross Leav" userId="b624ca0e-69a3-47cd-b465-5f12314aa1c2" providerId="ADAL" clId="{229699FD-70D0-41F5-9007-F75D9B3A1FB7}" dt="2022-12-09T22:43:03.616" v="517" actId="2711"/>
          <ac:spMkLst>
            <pc:docMk/>
            <pc:sldMk cId="3752464953" sldId="1303"/>
            <ac:spMk id="13" creationId="{3B53ED24-3643-4AD2-844B-C78D0851200C}"/>
          </ac:spMkLst>
        </pc:spChg>
        <pc:spChg chg="mod">
          <ac:chgData name="Ross Leav" userId="b624ca0e-69a3-47cd-b465-5f12314aa1c2" providerId="ADAL" clId="{229699FD-70D0-41F5-9007-F75D9B3A1FB7}" dt="2022-12-12T19:04:12.600" v="1407" actId="1076"/>
          <ac:spMkLst>
            <pc:docMk/>
            <pc:sldMk cId="3752464953" sldId="1303"/>
            <ac:spMk id="17" creationId="{1C2EBA48-6DC0-450F-8283-2721CCF33453}"/>
          </ac:spMkLst>
        </pc:spChg>
        <pc:spChg chg="mod">
          <ac:chgData name="Ross Leav" userId="b624ca0e-69a3-47cd-b465-5f12314aa1c2" providerId="ADAL" clId="{229699FD-70D0-41F5-9007-F75D9B3A1FB7}" dt="2022-12-12T19:56:36.170" v="1450" actId="20578"/>
          <ac:spMkLst>
            <pc:docMk/>
            <pc:sldMk cId="3752464953" sldId="1303"/>
            <ac:spMk id="18" creationId="{6240BB0A-FBA0-4C06-8222-9F3F59B1C4FB}"/>
          </ac:spMkLst>
        </pc:spChg>
        <pc:spChg chg="add mod">
          <ac:chgData name="Ross Leav" userId="b624ca0e-69a3-47cd-b465-5f12314aa1c2" providerId="ADAL" clId="{229699FD-70D0-41F5-9007-F75D9B3A1FB7}" dt="2022-12-09T23:05:58.478" v="597" actId="1076"/>
          <ac:spMkLst>
            <pc:docMk/>
            <pc:sldMk cId="3752464953" sldId="1303"/>
            <ac:spMk id="19" creationId="{7AAFDF90-13E4-1F94-2444-E9AA0E583A8E}"/>
          </ac:spMkLst>
        </pc:spChg>
        <pc:spChg chg="mod">
          <ac:chgData name="Ross Leav" userId="b624ca0e-69a3-47cd-b465-5f12314aa1c2" providerId="ADAL" clId="{229699FD-70D0-41F5-9007-F75D9B3A1FB7}" dt="2022-12-09T23:05:45.285" v="594" actId="1076"/>
          <ac:spMkLst>
            <pc:docMk/>
            <pc:sldMk cId="3752464953" sldId="1303"/>
            <ac:spMk id="22" creationId="{03DDF522-82A7-46DE-BEE3-BA2D71FC1C9A}"/>
          </ac:spMkLst>
        </pc:spChg>
        <pc:spChg chg="mod">
          <ac:chgData name="Ross Leav" userId="b624ca0e-69a3-47cd-b465-5f12314aa1c2" providerId="ADAL" clId="{229699FD-70D0-41F5-9007-F75D9B3A1FB7}" dt="2022-12-09T23:05:53.029" v="596" actId="1076"/>
          <ac:spMkLst>
            <pc:docMk/>
            <pc:sldMk cId="3752464953" sldId="1303"/>
            <ac:spMk id="23" creationId="{03B10F0D-A9E8-4F08-90B0-B2D8124A231E}"/>
          </ac:spMkLst>
        </pc:spChg>
        <pc:picChg chg="mod">
          <ac:chgData name="Ross Leav" userId="b624ca0e-69a3-47cd-b465-5f12314aa1c2" providerId="ADAL" clId="{229699FD-70D0-41F5-9007-F75D9B3A1FB7}" dt="2022-12-09T23:06:05.512" v="598" actId="14100"/>
          <ac:picMkLst>
            <pc:docMk/>
            <pc:sldMk cId="3752464953" sldId="1303"/>
            <ac:picMk id="3" creationId="{3FBC4815-03D1-41F8-82DE-758C88FEB372}"/>
          </ac:picMkLst>
        </pc:picChg>
        <pc:picChg chg="add mod modCrop">
          <ac:chgData name="Ross Leav" userId="b624ca0e-69a3-47cd-b465-5f12314aa1c2" providerId="ADAL" clId="{229699FD-70D0-41F5-9007-F75D9B3A1FB7}" dt="2022-12-09T23:06:14.197" v="600" actId="14100"/>
          <ac:picMkLst>
            <pc:docMk/>
            <pc:sldMk cId="3752464953" sldId="1303"/>
            <ac:picMk id="10" creationId="{EF318BFA-68ED-FFF9-0340-7AD19F9F3ACF}"/>
          </ac:picMkLst>
        </pc:picChg>
        <pc:picChg chg="mod">
          <ac:chgData name="Ross Leav" userId="b624ca0e-69a3-47cd-b465-5f12314aa1c2" providerId="ADAL" clId="{229699FD-70D0-41F5-9007-F75D9B3A1FB7}" dt="2022-12-09T23:05:39.880" v="593" actId="1076"/>
          <ac:picMkLst>
            <pc:docMk/>
            <pc:sldMk cId="3752464953" sldId="1303"/>
            <ac:picMk id="1026" creationId="{46679DDB-8270-49C5-84A3-91D7235F8F4C}"/>
          </ac:picMkLst>
        </pc:picChg>
      </pc:sldChg>
      <pc:sldChg chg="add ord">
        <pc:chgData name="Ross Leav" userId="b624ca0e-69a3-47cd-b465-5f12314aa1c2" providerId="ADAL" clId="{229699FD-70D0-41F5-9007-F75D9B3A1FB7}" dt="2022-12-12T16:43:40.867" v="1117"/>
        <pc:sldMkLst>
          <pc:docMk/>
          <pc:sldMk cId="1703625913" sldId="1304"/>
        </pc:sldMkLst>
      </pc:sldChg>
      <pc:sldChg chg="add del">
        <pc:chgData name="Ross Leav" userId="b624ca0e-69a3-47cd-b465-5f12314aa1c2" providerId="ADAL" clId="{229699FD-70D0-41F5-9007-F75D9B3A1FB7}" dt="2022-12-09T22:49:39.669" v="535" actId="47"/>
        <pc:sldMkLst>
          <pc:docMk/>
          <pc:sldMk cId="4227765146" sldId="1305"/>
        </pc:sldMkLst>
      </pc:sldChg>
      <pc:sldChg chg="add del">
        <pc:chgData name="Ross Leav" userId="b624ca0e-69a3-47cd-b465-5f12314aa1c2" providerId="ADAL" clId="{229699FD-70D0-41F5-9007-F75D9B3A1FB7}" dt="2022-12-09T22:49:02.341" v="532" actId="47"/>
        <pc:sldMkLst>
          <pc:docMk/>
          <pc:sldMk cId="3225925276" sldId="1306"/>
        </pc:sldMkLst>
      </pc:sldChg>
      <pc:sldChg chg="modSp add mod">
        <pc:chgData name="Ross Leav" userId="b624ca0e-69a3-47cd-b465-5f12314aa1c2" providerId="ADAL" clId="{229699FD-70D0-41F5-9007-F75D9B3A1FB7}" dt="2022-12-09T22:48:14.920" v="531" actId="2711"/>
        <pc:sldMkLst>
          <pc:docMk/>
          <pc:sldMk cId="831877635" sldId="1307"/>
        </pc:sldMkLst>
        <pc:spChg chg="mod">
          <ac:chgData name="Ross Leav" userId="b624ca0e-69a3-47cd-b465-5f12314aa1c2" providerId="ADAL" clId="{229699FD-70D0-41F5-9007-F75D9B3A1FB7}" dt="2022-12-09T22:48:14.920" v="531" actId="2711"/>
          <ac:spMkLst>
            <pc:docMk/>
            <pc:sldMk cId="831877635" sldId="1307"/>
            <ac:spMk id="3" creationId="{CD5E7F8B-668B-48CE-B54B-4956971A627C}"/>
          </ac:spMkLst>
        </pc:spChg>
      </pc:sldChg>
      <pc:sldChg chg="modSp add mod">
        <pc:chgData name="Ross Leav" userId="b624ca0e-69a3-47cd-b465-5f12314aa1c2" providerId="ADAL" clId="{229699FD-70D0-41F5-9007-F75D9B3A1FB7}" dt="2022-12-12T19:13:32.433" v="1446" actId="2711"/>
        <pc:sldMkLst>
          <pc:docMk/>
          <pc:sldMk cId="1538437855" sldId="1308"/>
        </pc:sldMkLst>
        <pc:spChg chg="mod">
          <ac:chgData name="Ross Leav" userId="b624ca0e-69a3-47cd-b465-5f12314aa1c2" providerId="ADAL" clId="{229699FD-70D0-41F5-9007-F75D9B3A1FB7}" dt="2022-12-12T19:13:32.433" v="1446" actId="2711"/>
          <ac:spMkLst>
            <pc:docMk/>
            <pc:sldMk cId="1538437855" sldId="1308"/>
            <ac:spMk id="15" creationId="{A88ECA5D-3661-4CDB-8899-62176DD9F806}"/>
          </ac:spMkLst>
        </pc:spChg>
      </pc:sldChg>
      <pc:sldChg chg="del">
        <pc:chgData name="Ross Leav" userId="b624ca0e-69a3-47cd-b465-5f12314aa1c2" providerId="ADAL" clId="{229699FD-70D0-41F5-9007-F75D9B3A1FB7}" dt="2022-12-09T20:39:03.139" v="38" actId="47"/>
        <pc:sldMkLst>
          <pc:docMk/>
          <pc:sldMk cId="2455981132" sldId="1432"/>
        </pc:sldMkLst>
      </pc:sldChg>
      <pc:sldChg chg="modSp del mod">
        <pc:chgData name="Ross Leav" userId="b624ca0e-69a3-47cd-b465-5f12314aa1c2" providerId="ADAL" clId="{229699FD-70D0-41F5-9007-F75D9B3A1FB7}" dt="2022-12-09T21:13:12.070" v="332" actId="47"/>
        <pc:sldMkLst>
          <pc:docMk/>
          <pc:sldMk cId="3278060333" sldId="1433"/>
        </pc:sldMkLst>
        <pc:spChg chg="mod">
          <ac:chgData name="Ross Leav" userId="b624ca0e-69a3-47cd-b465-5f12314aa1c2" providerId="ADAL" clId="{229699FD-70D0-41F5-9007-F75D9B3A1FB7}" dt="2022-12-09T21:09:47.985" v="231" actId="20577"/>
          <ac:spMkLst>
            <pc:docMk/>
            <pc:sldMk cId="3278060333" sldId="1433"/>
            <ac:spMk id="6" creationId="{A6E49F05-F71F-44ED-A278-74F238B60513}"/>
          </ac:spMkLst>
        </pc:spChg>
        <pc:spChg chg="mod">
          <ac:chgData name="Ross Leav" userId="b624ca0e-69a3-47cd-b465-5f12314aa1c2" providerId="ADAL" clId="{229699FD-70D0-41F5-9007-F75D9B3A1FB7}" dt="2022-12-09T21:11:56.634" v="331" actId="20577"/>
          <ac:spMkLst>
            <pc:docMk/>
            <pc:sldMk cId="3278060333" sldId="1433"/>
            <ac:spMk id="10" creationId="{CB204D91-B266-4110-8C48-41A7E6F02E04}"/>
          </ac:spMkLst>
        </pc:spChg>
      </pc:sldChg>
      <pc:sldChg chg="modSp add mod">
        <pc:chgData name="Ross Leav" userId="b624ca0e-69a3-47cd-b465-5f12314aa1c2" providerId="ADAL" clId="{229699FD-70D0-41F5-9007-F75D9B3A1FB7}" dt="2022-12-12T19:02:49.301" v="1381" actId="20577"/>
        <pc:sldMkLst>
          <pc:docMk/>
          <pc:sldMk cId="1832922088" sldId="1434"/>
        </pc:sldMkLst>
        <pc:spChg chg="mod">
          <ac:chgData name="Ross Leav" userId="b624ca0e-69a3-47cd-b465-5f12314aa1c2" providerId="ADAL" clId="{229699FD-70D0-41F5-9007-F75D9B3A1FB7}" dt="2022-12-12T19:02:49.301" v="1381" actId="20577"/>
          <ac:spMkLst>
            <pc:docMk/>
            <pc:sldMk cId="1832922088" sldId="1434"/>
            <ac:spMk id="6" creationId="{A6E49F05-F71F-44ED-A278-74F238B60513}"/>
          </ac:spMkLst>
        </pc:spChg>
        <pc:spChg chg="mod">
          <ac:chgData name="Ross Leav" userId="b624ca0e-69a3-47cd-b465-5f12314aa1c2" providerId="ADAL" clId="{229699FD-70D0-41F5-9007-F75D9B3A1FB7}" dt="2022-12-09T22:42:25.746" v="515" actId="20577"/>
          <ac:spMkLst>
            <pc:docMk/>
            <pc:sldMk cId="1832922088" sldId="1434"/>
            <ac:spMk id="19" creationId="{785418B9-E46F-42E7-8997-5383B8156B2A}"/>
          </ac:spMkLst>
        </pc:spChg>
      </pc:sldChg>
      <pc:sldChg chg="modSp mod">
        <pc:chgData name="Ross Leav" userId="b624ca0e-69a3-47cd-b465-5f12314aa1c2" providerId="ADAL" clId="{229699FD-70D0-41F5-9007-F75D9B3A1FB7}" dt="2022-12-12T16:45:18.886" v="1172" actId="20577"/>
        <pc:sldMkLst>
          <pc:docMk/>
          <pc:sldMk cId="144313479" sldId="1438"/>
        </pc:sldMkLst>
        <pc:spChg chg="mod">
          <ac:chgData name="Ross Leav" userId="b624ca0e-69a3-47cd-b465-5f12314aa1c2" providerId="ADAL" clId="{229699FD-70D0-41F5-9007-F75D9B3A1FB7}" dt="2022-12-12T16:45:18.886" v="1172" actId="20577"/>
          <ac:spMkLst>
            <pc:docMk/>
            <pc:sldMk cId="144313479" sldId="1438"/>
            <ac:spMk id="2" creationId="{FDD3F725-F3E0-4209-A461-B3538448CE40}"/>
          </ac:spMkLst>
        </pc:spChg>
      </pc:sldChg>
      <pc:sldChg chg="new del">
        <pc:chgData name="Ross Leav" userId="b624ca0e-69a3-47cd-b465-5f12314aa1c2" providerId="ADAL" clId="{229699FD-70D0-41F5-9007-F75D9B3A1FB7}" dt="2022-12-09T20:45:58.853" v="76" actId="47"/>
        <pc:sldMkLst>
          <pc:docMk/>
          <pc:sldMk cId="253357119" sldId="1439"/>
        </pc:sldMkLst>
      </pc:sldChg>
      <pc:sldChg chg="del">
        <pc:chgData name="Ross Leav" userId="b624ca0e-69a3-47cd-b465-5f12314aa1c2" providerId="ADAL" clId="{229699FD-70D0-41F5-9007-F75D9B3A1FB7}" dt="2022-12-07T16:03:58.708" v="5" actId="47"/>
        <pc:sldMkLst>
          <pc:docMk/>
          <pc:sldMk cId="679574365" sldId="1439"/>
        </pc:sldMkLst>
      </pc:sldChg>
      <pc:sldChg chg="del">
        <pc:chgData name="Ross Leav" userId="b624ca0e-69a3-47cd-b465-5f12314aa1c2" providerId="ADAL" clId="{229699FD-70D0-41F5-9007-F75D9B3A1FB7}" dt="2022-12-07T16:03:47.071" v="0" actId="47"/>
        <pc:sldMkLst>
          <pc:docMk/>
          <pc:sldMk cId="1979656889" sldId="1440"/>
        </pc:sldMkLst>
      </pc:sldChg>
      <pc:sldChg chg="del">
        <pc:chgData name="Ross Leav" userId="b624ca0e-69a3-47cd-b465-5f12314aa1c2" providerId="ADAL" clId="{229699FD-70D0-41F5-9007-F75D9B3A1FB7}" dt="2022-12-07T16:03:54.203" v="2" actId="47"/>
        <pc:sldMkLst>
          <pc:docMk/>
          <pc:sldMk cId="2354818397" sldId="1441"/>
        </pc:sldMkLst>
      </pc:sldChg>
      <pc:sldChg chg="del">
        <pc:chgData name="Ross Leav" userId="b624ca0e-69a3-47cd-b465-5f12314aa1c2" providerId="ADAL" clId="{229699FD-70D0-41F5-9007-F75D9B3A1FB7}" dt="2022-12-07T16:03:55.323" v="3" actId="47"/>
        <pc:sldMkLst>
          <pc:docMk/>
          <pc:sldMk cId="1974562939" sldId="1442"/>
        </pc:sldMkLst>
      </pc:sldChg>
      <pc:sldChg chg="del">
        <pc:chgData name="Ross Leav" userId="b624ca0e-69a3-47cd-b465-5f12314aa1c2" providerId="ADAL" clId="{229699FD-70D0-41F5-9007-F75D9B3A1FB7}" dt="2022-12-07T16:03:56.698" v="4" actId="47"/>
        <pc:sldMkLst>
          <pc:docMk/>
          <pc:sldMk cId="401278323" sldId="1443"/>
        </pc:sldMkLst>
      </pc:sldChg>
      <pc:sldChg chg="del">
        <pc:chgData name="Ross Leav" userId="b624ca0e-69a3-47cd-b465-5f12314aa1c2" providerId="ADAL" clId="{229699FD-70D0-41F5-9007-F75D9B3A1FB7}" dt="2022-12-07T16:03:53.058" v="1" actId="47"/>
        <pc:sldMkLst>
          <pc:docMk/>
          <pc:sldMk cId="679241998" sldId="2643"/>
        </pc:sldMkLst>
      </pc:sldChg>
      <pc:sldChg chg="del">
        <pc:chgData name="Ross Leav" userId="b624ca0e-69a3-47cd-b465-5f12314aa1c2" providerId="ADAL" clId="{229699FD-70D0-41F5-9007-F75D9B3A1FB7}" dt="2022-12-07T16:04:00.149" v="6" actId="47"/>
        <pc:sldMkLst>
          <pc:docMk/>
          <pc:sldMk cId="1332627575" sldId="2644"/>
        </pc:sldMkLst>
      </pc:sldChg>
      <pc:sldMasterChg chg="modSp mod delSldLayout modSldLayout">
        <pc:chgData name="Ross Leav" userId="b624ca0e-69a3-47cd-b465-5f12314aa1c2" providerId="ADAL" clId="{229699FD-70D0-41F5-9007-F75D9B3A1FB7}" dt="2022-12-09T22:49:39.669" v="535" actId="47"/>
        <pc:sldMasterMkLst>
          <pc:docMk/>
          <pc:sldMasterMk cId="0" sldId="2147483649"/>
        </pc:sldMasterMkLst>
        <pc:spChg chg="mod">
          <ac:chgData name="Ross Leav" userId="b624ca0e-69a3-47cd-b465-5f12314aa1c2" providerId="ADAL" clId="{229699FD-70D0-41F5-9007-F75D9B3A1FB7}" dt="2022-12-09T20:45:08.090" v="74" actId="20577"/>
          <ac:spMkLst>
            <pc:docMk/>
            <pc:sldMasterMk cId="0" sldId="2147483649"/>
            <ac:spMk id="2" creationId="{00000000-0000-0000-0000-000000000000}"/>
          </ac:spMkLst>
        </pc:spChg>
        <pc:sldLayoutChg chg="addSp delSp modSp">
          <pc:chgData name="Ross Leav" userId="b624ca0e-69a3-47cd-b465-5f12314aa1c2" providerId="ADAL" clId="{229699FD-70D0-41F5-9007-F75D9B3A1FB7}" dt="2022-12-09T20:44:40.400" v="68"/>
          <pc:sldLayoutMkLst>
            <pc:docMk/>
            <pc:sldMasterMk cId="0" sldId="2147483649"/>
            <pc:sldLayoutMk cId="0" sldId="2147484180"/>
          </pc:sldLayoutMkLst>
          <pc:spChg chg="add del mod">
            <ac:chgData name="Ross Leav" userId="b624ca0e-69a3-47cd-b465-5f12314aa1c2" providerId="ADAL" clId="{229699FD-70D0-41F5-9007-F75D9B3A1FB7}" dt="2022-12-09T20:44:40.400" v="68"/>
            <ac:spMkLst>
              <pc:docMk/>
              <pc:sldMasterMk cId="0" sldId="2147483649"/>
              <pc:sldLayoutMk cId="0" sldId="2147484180"/>
              <ac:spMk id="3" creationId="{B6653A78-6990-1D33-D05E-0745ADCC6002}"/>
            </ac:spMkLst>
          </pc:spChg>
        </pc:sldLayoutChg>
        <pc:sldLayoutChg chg="del">
          <pc:chgData name="Ross Leav" userId="b624ca0e-69a3-47cd-b465-5f12314aa1c2" providerId="ADAL" clId="{229699FD-70D0-41F5-9007-F75D9B3A1FB7}" dt="2022-12-09T22:49:39.669" v="535" actId="47"/>
          <pc:sldLayoutMkLst>
            <pc:docMk/>
            <pc:sldMasterMk cId="0" sldId="2147483649"/>
            <pc:sldLayoutMk cId="1936392161" sldId="2147484187"/>
          </pc:sldLayoutMkLst>
        </pc:sldLayoutChg>
      </pc:sldMasterChg>
      <pc:sldMasterChg chg="new del mod addSldLayout delSldLayout">
        <pc:chgData name="Ross Leav" userId="b624ca0e-69a3-47cd-b465-5f12314aa1c2" providerId="ADAL" clId="{229699FD-70D0-41F5-9007-F75D9B3A1FB7}" dt="2022-12-09T20:44:58.689" v="70" actId="6938"/>
        <pc:sldMasterMkLst>
          <pc:docMk/>
          <pc:sldMasterMk cId="1352729089" sldId="2147484189"/>
        </pc:sldMasterMkLst>
        <pc:sldLayoutChg chg="new del replId">
          <pc:chgData name="Ross Leav" userId="b624ca0e-69a3-47cd-b465-5f12314aa1c2" providerId="ADAL" clId="{229699FD-70D0-41F5-9007-F75D9B3A1FB7}" dt="2022-12-09T20:44:58.689" v="70" actId="6938"/>
          <pc:sldLayoutMkLst>
            <pc:docMk/>
            <pc:sldMasterMk cId="1352729089" sldId="2147484189"/>
            <pc:sldLayoutMk cId="2474770192" sldId="2147484190"/>
          </pc:sldLayoutMkLst>
        </pc:sldLayoutChg>
        <pc:sldLayoutChg chg="new del replId">
          <pc:chgData name="Ross Leav" userId="b624ca0e-69a3-47cd-b465-5f12314aa1c2" providerId="ADAL" clId="{229699FD-70D0-41F5-9007-F75D9B3A1FB7}" dt="2022-12-09T20:44:58.689" v="70" actId="6938"/>
          <pc:sldLayoutMkLst>
            <pc:docMk/>
            <pc:sldMasterMk cId="1352729089" sldId="2147484189"/>
            <pc:sldLayoutMk cId="1050767195" sldId="2147484191"/>
          </pc:sldLayoutMkLst>
        </pc:sldLayoutChg>
        <pc:sldLayoutChg chg="new del replId">
          <pc:chgData name="Ross Leav" userId="b624ca0e-69a3-47cd-b465-5f12314aa1c2" providerId="ADAL" clId="{229699FD-70D0-41F5-9007-F75D9B3A1FB7}" dt="2022-12-09T20:44:58.689" v="70" actId="6938"/>
          <pc:sldLayoutMkLst>
            <pc:docMk/>
            <pc:sldMasterMk cId="1352729089" sldId="2147484189"/>
            <pc:sldLayoutMk cId="2098352665" sldId="2147484192"/>
          </pc:sldLayoutMkLst>
        </pc:sldLayoutChg>
        <pc:sldLayoutChg chg="new del replId">
          <pc:chgData name="Ross Leav" userId="b624ca0e-69a3-47cd-b465-5f12314aa1c2" providerId="ADAL" clId="{229699FD-70D0-41F5-9007-F75D9B3A1FB7}" dt="2022-12-09T20:44:58.689" v="70" actId="6938"/>
          <pc:sldLayoutMkLst>
            <pc:docMk/>
            <pc:sldMasterMk cId="1352729089" sldId="2147484189"/>
            <pc:sldLayoutMk cId="753191449" sldId="2147484193"/>
          </pc:sldLayoutMkLst>
        </pc:sldLayoutChg>
        <pc:sldLayoutChg chg="new del replId">
          <pc:chgData name="Ross Leav" userId="b624ca0e-69a3-47cd-b465-5f12314aa1c2" providerId="ADAL" clId="{229699FD-70D0-41F5-9007-F75D9B3A1FB7}" dt="2022-12-09T20:44:58.689" v="70" actId="6938"/>
          <pc:sldLayoutMkLst>
            <pc:docMk/>
            <pc:sldMasterMk cId="1352729089" sldId="2147484189"/>
            <pc:sldLayoutMk cId="3874337562" sldId="2147484194"/>
          </pc:sldLayoutMkLst>
        </pc:sldLayoutChg>
        <pc:sldLayoutChg chg="new del replId">
          <pc:chgData name="Ross Leav" userId="b624ca0e-69a3-47cd-b465-5f12314aa1c2" providerId="ADAL" clId="{229699FD-70D0-41F5-9007-F75D9B3A1FB7}" dt="2022-12-09T20:44:58.689" v="70" actId="6938"/>
          <pc:sldLayoutMkLst>
            <pc:docMk/>
            <pc:sldMasterMk cId="1352729089" sldId="2147484189"/>
            <pc:sldLayoutMk cId="1629168626" sldId="2147484195"/>
          </pc:sldLayoutMkLst>
        </pc:sldLayoutChg>
        <pc:sldLayoutChg chg="new del replId">
          <pc:chgData name="Ross Leav" userId="b624ca0e-69a3-47cd-b465-5f12314aa1c2" providerId="ADAL" clId="{229699FD-70D0-41F5-9007-F75D9B3A1FB7}" dt="2022-12-09T20:44:58.689" v="70" actId="6938"/>
          <pc:sldLayoutMkLst>
            <pc:docMk/>
            <pc:sldMasterMk cId="1352729089" sldId="2147484189"/>
            <pc:sldLayoutMk cId="3996455875" sldId="2147484196"/>
          </pc:sldLayoutMkLst>
        </pc:sldLayoutChg>
        <pc:sldLayoutChg chg="new del replId">
          <pc:chgData name="Ross Leav" userId="b624ca0e-69a3-47cd-b465-5f12314aa1c2" providerId="ADAL" clId="{229699FD-70D0-41F5-9007-F75D9B3A1FB7}" dt="2022-12-09T20:44:58.689" v="70" actId="6938"/>
          <pc:sldLayoutMkLst>
            <pc:docMk/>
            <pc:sldMasterMk cId="1352729089" sldId="2147484189"/>
            <pc:sldLayoutMk cId="1907668305" sldId="2147484197"/>
          </pc:sldLayoutMkLst>
        </pc:sldLayoutChg>
        <pc:sldLayoutChg chg="new del replId">
          <pc:chgData name="Ross Leav" userId="b624ca0e-69a3-47cd-b465-5f12314aa1c2" providerId="ADAL" clId="{229699FD-70D0-41F5-9007-F75D9B3A1FB7}" dt="2022-12-09T20:44:58.689" v="70" actId="6938"/>
          <pc:sldLayoutMkLst>
            <pc:docMk/>
            <pc:sldMasterMk cId="1352729089" sldId="2147484189"/>
            <pc:sldLayoutMk cId="995877769" sldId="2147484198"/>
          </pc:sldLayoutMkLst>
        </pc:sldLayoutChg>
        <pc:sldLayoutChg chg="new del replId">
          <pc:chgData name="Ross Leav" userId="b624ca0e-69a3-47cd-b465-5f12314aa1c2" providerId="ADAL" clId="{229699FD-70D0-41F5-9007-F75D9B3A1FB7}" dt="2022-12-09T20:44:58.689" v="70" actId="6938"/>
          <pc:sldLayoutMkLst>
            <pc:docMk/>
            <pc:sldMasterMk cId="1352729089" sldId="2147484189"/>
            <pc:sldLayoutMk cId="821601899" sldId="2147484199"/>
          </pc:sldLayoutMkLst>
        </pc:sldLayoutChg>
        <pc:sldLayoutChg chg="new del replId">
          <pc:chgData name="Ross Leav" userId="b624ca0e-69a3-47cd-b465-5f12314aa1c2" providerId="ADAL" clId="{229699FD-70D0-41F5-9007-F75D9B3A1FB7}" dt="2022-12-09T20:44:58.689" v="70" actId="6938"/>
          <pc:sldLayoutMkLst>
            <pc:docMk/>
            <pc:sldMasterMk cId="1352729089" sldId="2147484189"/>
            <pc:sldLayoutMk cId="1160987079" sldId="214748420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9" y="4"/>
            <a:ext cx="3044825" cy="465138"/>
          </a:xfrm>
          <a:prstGeom prst="rect">
            <a:avLst/>
          </a:prstGeom>
          <a:noFill/>
          <a:ln w="9525">
            <a:noFill/>
            <a:miter lim="800000"/>
            <a:headEnd/>
            <a:tailEnd/>
          </a:ln>
        </p:spPr>
        <p:txBody>
          <a:bodyPr vert="horz" wrap="square" lIns="92713" tIns="46357" rIns="92713" bIns="46357" numCol="1" anchor="t" anchorCtr="0" compatLnSpc="1">
            <a:prstTxWarp prst="textNoShape">
              <a:avLst/>
            </a:prstTxWarp>
          </a:bodyPr>
          <a:lstStyle>
            <a:lvl1pPr defTabSz="926833">
              <a:defRPr sz="1200">
                <a:latin typeface="Arial" pitchFamily="34" charset="0"/>
              </a:defRPr>
            </a:lvl1pPr>
          </a:lstStyle>
          <a:p>
            <a:endParaRPr lang="en-US" altLang="en-US"/>
          </a:p>
        </p:txBody>
      </p:sp>
      <p:sp>
        <p:nvSpPr>
          <p:cNvPr id="3" name="Date Placeholder 2"/>
          <p:cNvSpPr>
            <a:spLocks noGrp="1"/>
          </p:cNvSpPr>
          <p:nvPr>
            <p:ph type="dt" sz="quarter" idx="1"/>
          </p:nvPr>
        </p:nvSpPr>
        <p:spPr bwMode="auto">
          <a:xfrm>
            <a:off x="3976697" y="4"/>
            <a:ext cx="3044825" cy="465138"/>
          </a:xfrm>
          <a:prstGeom prst="rect">
            <a:avLst/>
          </a:prstGeom>
          <a:noFill/>
          <a:ln w="9525">
            <a:noFill/>
            <a:miter lim="800000"/>
            <a:headEnd/>
            <a:tailEnd/>
          </a:ln>
        </p:spPr>
        <p:txBody>
          <a:bodyPr vert="horz" wrap="square" lIns="92713" tIns="46357" rIns="92713" bIns="46357" numCol="1" anchor="t" anchorCtr="0" compatLnSpc="1">
            <a:prstTxWarp prst="textNoShape">
              <a:avLst/>
            </a:prstTxWarp>
          </a:bodyPr>
          <a:lstStyle>
            <a:lvl1pPr algn="r" defTabSz="926833">
              <a:defRPr sz="1200">
                <a:latin typeface="Arial" pitchFamily="34" charset="0"/>
              </a:defRPr>
            </a:lvl1pPr>
          </a:lstStyle>
          <a:p>
            <a:fld id="{4F15C155-7A43-4C26-9533-17C0E670133E}" type="datetime1">
              <a:rPr lang="en-US" altLang="ja-JP"/>
              <a:pPr/>
              <a:t>12/12/2022</a:t>
            </a:fld>
            <a:endParaRPr lang="en-US" altLang="ja-JP"/>
          </a:p>
        </p:txBody>
      </p:sp>
      <p:sp>
        <p:nvSpPr>
          <p:cNvPr id="4" name="Footer Placeholder 3"/>
          <p:cNvSpPr>
            <a:spLocks noGrp="1"/>
          </p:cNvSpPr>
          <p:nvPr>
            <p:ph type="ftr" sz="quarter" idx="2"/>
          </p:nvPr>
        </p:nvSpPr>
        <p:spPr bwMode="auto">
          <a:xfrm>
            <a:off x="9" y="8842380"/>
            <a:ext cx="3044825" cy="465138"/>
          </a:xfrm>
          <a:prstGeom prst="rect">
            <a:avLst/>
          </a:prstGeom>
          <a:noFill/>
          <a:ln w="9525">
            <a:noFill/>
            <a:miter lim="800000"/>
            <a:headEnd/>
            <a:tailEnd/>
          </a:ln>
        </p:spPr>
        <p:txBody>
          <a:bodyPr vert="horz" wrap="square" lIns="92713" tIns="46357" rIns="92713" bIns="46357" numCol="1" anchor="b" anchorCtr="0" compatLnSpc="1">
            <a:prstTxWarp prst="textNoShape">
              <a:avLst/>
            </a:prstTxWarp>
          </a:bodyPr>
          <a:lstStyle>
            <a:lvl1pPr defTabSz="926833">
              <a:defRPr sz="1200">
                <a:latin typeface="Arial" pitchFamily="34" charset="0"/>
              </a:defRPr>
            </a:lvl1pPr>
          </a:lstStyle>
          <a:p>
            <a:endParaRPr lang="en-US" altLang="en-US"/>
          </a:p>
        </p:txBody>
      </p:sp>
      <p:sp>
        <p:nvSpPr>
          <p:cNvPr id="5" name="Slide Number Placeholder 4"/>
          <p:cNvSpPr>
            <a:spLocks noGrp="1"/>
          </p:cNvSpPr>
          <p:nvPr>
            <p:ph type="sldNum" sz="quarter" idx="3"/>
          </p:nvPr>
        </p:nvSpPr>
        <p:spPr bwMode="auto">
          <a:xfrm>
            <a:off x="3976697" y="8842380"/>
            <a:ext cx="3044825" cy="465138"/>
          </a:xfrm>
          <a:prstGeom prst="rect">
            <a:avLst/>
          </a:prstGeom>
          <a:noFill/>
          <a:ln w="9525">
            <a:noFill/>
            <a:miter lim="800000"/>
            <a:headEnd/>
            <a:tailEnd/>
          </a:ln>
        </p:spPr>
        <p:txBody>
          <a:bodyPr vert="horz" wrap="square" lIns="92713" tIns="46357" rIns="92713" bIns="46357" numCol="1" anchor="b" anchorCtr="0" compatLnSpc="1">
            <a:prstTxWarp prst="textNoShape">
              <a:avLst/>
            </a:prstTxWarp>
          </a:bodyPr>
          <a:lstStyle>
            <a:lvl1pPr algn="r" defTabSz="926833">
              <a:defRPr sz="1200">
                <a:latin typeface="Arial" pitchFamily="34" charset="0"/>
              </a:defRPr>
            </a:lvl1pPr>
          </a:lstStyle>
          <a:p>
            <a:fld id="{5B0261F0-30ED-4623-8EF5-F38F47A3308A}" type="slidenum">
              <a:rPr lang="en-US" altLang="ja-JP"/>
              <a:pPr/>
              <a:t>‹#›</a:t>
            </a:fld>
            <a:endParaRPr lang="en-US" altLang="ja-JP"/>
          </a:p>
        </p:txBody>
      </p:sp>
    </p:spTree>
    <p:extLst>
      <p:ext uri="{BB962C8B-B14F-4D97-AF65-F5344CB8AC3E}">
        <p14:creationId xmlns:p14="http://schemas.microsoft.com/office/powerpoint/2010/main" val="1854300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9" y="5"/>
            <a:ext cx="3044825" cy="461963"/>
          </a:xfrm>
          <a:prstGeom prst="rect">
            <a:avLst/>
          </a:prstGeom>
          <a:noFill/>
          <a:ln w="9525">
            <a:noFill/>
            <a:miter lim="800000"/>
            <a:headEnd/>
            <a:tailEnd/>
          </a:ln>
        </p:spPr>
        <p:txBody>
          <a:bodyPr vert="horz" wrap="square" lIns="94215" tIns="47109" rIns="94215" bIns="47109" numCol="1" anchor="t" anchorCtr="0" compatLnSpc="1">
            <a:prstTxWarp prst="textNoShape">
              <a:avLst/>
            </a:prstTxWarp>
          </a:bodyPr>
          <a:lstStyle>
            <a:lvl1pPr defTabSz="941166">
              <a:defRPr sz="1200">
                <a:latin typeface="Arial" pitchFamily="34" charset="0"/>
              </a:defRPr>
            </a:lvl1pPr>
          </a:lstStyle>
          <a:p>
            <a:endParaRPr lang="en-US" altLang="ja-JP"/>
          </a:p>
        </p:txBody>
      </p:sp>
      <p:sp>
        <p:nvSpPr>
          <p:cNvPr id="3075" name="Rectangle 3"/>
          <p:cNvSpPr>
            <a:spLocks noGrp="1" noChangeArrowheads="1"/>
          </p:cNvSpPr>
          <p:nvPr>
            <p:ph type="dt" idx="1"/>
          </p:nvPr>
        </p:nvSpPr>
        <p:spPr bwMode="auto">
          <a:xfrm>
            <a:off x="3976697" y="5"/>
            <a:ext cx="3044825" cy="461963"/>
          </a:xfrm>
          <a:prstGeom prst="rect">
            <a:avLst/>
          </a:prstGeom>
          <a:noFill/>
          <a:ln w="9525">
            <a:noFill/>
            <a:miter lim="800000"/>
            <a:headEnd/>
            <a:tailEnd/>
          </a:ln>
        </p:spPr>
        <p:txBody>
          <a:bodyPr vert="horz" wrap="square" lIns="94215" tIns="47109" rIns="94215" bIns="47109" numCol="1" anchor="t" anchorCtr="0" compatLnSpc="1">
            <a:prstTxWarp prst="textNoShape">
              <a:avLst/>
            </a:prstTxWarp>
          </a:bodyPr>
          <a:lstStyle>
            <a:lvl1pPr algn="r" defTabSz="941166">
              <a:defRPr sz="1200">
                <a:latin typeface="Arial" pitchFamily="34" charset="0"/>
              </a:defRPr>
            </a:lvl1pPr>
          </a:lstStyle>
          <a:p>
            <a:endParaRPr lang="en-US" altLang="ja-JP"/>
          </a:p>
        </p:txBody>
      </p:sp>
      <p:sp>
        <p:nvSpPr>
          <p:cNvPr id="48132" name="Rectangle 4"/>
          <p:cNvSpPr>
            <a:spLocks noGrp="1" noRot="1" noChangeAspect="1" noChangeArrowheads="1" noTextEdit="1"/>
          </p:cNvSpPr>
          <p:nvPr>
            <p:ph type="sldImg" idx="2"/>
          </p:nvPr>
        </p:nvSpPr>
        <p:spPr bwMode="auto">
          <a:xfrm>
            <a:off x="1184275" y="696913"/>
            <a:ext cx="4656138" cy="3494087"/>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03268" y="4421193"/>
            <a:ext cx="5616574" cy="4189413"/>
          </a:xfrm>
          <a:prstGeom prst="rect">
            <a:avLst/>
          </a:prstGeom>
          <a:noFill/>
          <a:ln w="9525">
            <a:noFill/>
            <a:miter lim="800000"/>
            <a:headEnd/>
            <a:tailEnd/>
          </a:ln>
        </p:spPr>
        <p:txBody>
          <a:bodyPr vert="horz" wrap="square" lIns="94215" tIns="47109" rIns="94215" bIns="47109" numCol="1" anchor="t" anchorCtr="0" compatLnSpc="1">
            <a:prstTxWarp prst="textNoShape">
              <a:avLst/>
            </a:prstTxWarp>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p>
        </p:txBody>
      </p:sp>
      <p:sp>
        <p:nvSpPr>
          <p:cNvPr id="3078" name="Rectangle 6"/>
          <p:cNvSpPr>
            <a:spLocks noGrp="1" noChangeArrowheads="1"/>
          </p:cNvSpPr>
          <p:nvPr>
            <p:ph type="ftr" sz="quarter" idx="4"/>
          </p:nvPr>
        </p:nvSpPr>
        <p:spPr bwMode="auto">
          <a:xfrm>
            <a:off x="9" y="8843964"/>
            <a:ext cx="3044825" cy="463551"/>
          </a:xfrm>
          <a:prstGeom prst="rect">
            <a:avLst/>
          </a:prstGeom>
          <a:noFill/>
          <a:ln w="9525">
            <a:noFill/>
            <a:miter lim="800000"/>
            <a:headEnd/>
            <a:tailEnd/>
          </a:ln>
        </p:spPr>
        <p:txBody>
          <a:bodyPr vert="horz" wrap="square" lIns="94215" tIns="47109" rIns="94215" bIns="47109" numCol="1" anchor="b" anchorCtr="0" compatLnSpc="1">
            <a:prstTxWarp prst="textNoShape">
              <a:avLst/>
            </a:prstTxWarp>
          </a:bodyPr>
          <a:lstStyle>
            <a:lvl1pPr defTabSz="941166">
              <a:defRPr sz="1200">
                <a:latin typeface="Arial" pitchFamily="34" charset="0"/>
              </a:defRPr>
            </a:lvl1pPr>
          </a:lstStyle>
          <a:p>
            <a:endParaRPr lang="en-US" altLang="ja-JP"/>
          </a:p>
        </p:txBody>
      </p:sp>
      <p:sp>
        <p:nvSpPr>
          <p:cNvPr id="3079" name="Rectangle 7"/>
          <p:cNvSpPr>
            <a:spLocks noGrp="1" noChangeArrowheads="1"/>
          </p:cNvSpPr>
          <p:nvPr>
            <p:ph type="sldNum" sz="quarter" idx="5"/>
          </p:nvPr>
        </p:nvSpPr>
        <p:spPr bwMode="auto">
          <a:xfrm>
            <a:off x="3976697" y="8843964"/>
            <a:ext cx="3044825" cy="463551"/>
          </a:xfrm>
          <a:prstGeom prst="rect">
            <a:avLst/>
          </a:prstGeom>
          <a:noFill/>
          <a:ln w="9525">
            <a:noFill/>
            <a:miter lim="800000"/>
            <a:headEnd/>
            <a:tailEnd/>
          </a:ln>
        </p:spPr>
        <p:txBody>
          <a:bodyPr vert="horz" wrap="square" lIns="94215" tIns="47109" rIns="94215" bIns="47109" numCol="1" anchor="b" anchorCtr="0" compatLnSpc="1">
            <a:prstTxWarp prst="textNoShape">
              <a:avLst/>
            </a:prstTxWarp>
          </a:bodyPr>
          <a:lstStyle>
            <a:lvl1pPr algn="r" defTabSz="941166">
              <a:defRPr sz="1200">
                <a:latin typeface="Arial" pitchFamily="34" charset="0"/>
              </a:defRPr>
            </a:lvl1pPr>
          </a:lstStyle>
          <a:p>
            <a:fld id="{73638CDB-BF40-48D2-8BAD-6C3146E3629B}" type="slidenum">
              <a:rPr lang="ja-JP" altLang="en-US"/>
              <a:pPr/>
              <a:t>‹#›</a:t>
            </a:fld>
            <a:endParaRPr lang="en-US" altLang="ja-JP"/>
          </a:p>
        </p:txBody>
      </p:sp>
    </p:spTree>
    <p:extLst>
      <p:ext uri="{BB962C8B-B14F-4D97-AF65-F5344CB8AC3E}">
        <p14:creationId xmlns:p14="http://schemas.microsoft.com/office/powerpoint/2010/main" val="42860740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9" charset="0"/>
        <a:ea typeface="ＭＳ Ｐゴシック" pitchFamily="34" charset="-128"/>
        <a:cs typeface="ＭＳ Ｐゴシック" pitchFamily="-109" charset="-128"/>
      </a:defRPr>
    </a:lvl1pPr>
    <a:lvl2pPr marL="457200" algn="l" rtl="0" eaLnBrk="0" fontAlgn="base" hangingPunct="0">
      <a:spcBef>
        <a:spcPct val="30000"/>
      </a:spcBef>
      <a:spcAft>
        <a:spcPct val="0"/>
      </a:spcAft>
      <a:defRPr sz="1200" kern="1200">
        <a:solidFill>
          <a:schemeClr val="tx1"/>
        </a:solidFill>
        <a:latin typeface="Arial" pitchFamily="-109" charset="0"/>
        <a:ea typeface="ＭＳ Ｐゴシック" pitchFamily="34" charset="-128"/>
        <a:cs typeface="+mn-cs"/>
      </a:defRPr>
    </a:lvl2pPr>
    <a:lvl3pPr marL="914400" algn="l" rtl="0" eaLnBrk="0" fontAlgn="base" hangingPunct="0">
      <a:spcBef>
        <a:spcPct val="30000"/>
      </a:spcBef>
      <a:spcAft>
        <a:spcPct val="0"/>
      </a:spcAft>
      <a:defRPr sz="1200" kern="1200">
        <a:solidFill>
          <a:schemeClr val="tx1"/>
        </a:solidFill>
        <a:latin typeface="Arial" pitchFamily="-109" charset="0"/>
        <a:ea typeface="ＭＳ Ｐゴシック" pitchFamily="34" charset="-128"/>
        <a:cs typeface="+mn-cs"/>
      </a:defRPr>
    </a:lvl3pPr>
    <a:lvl4pPr marL="1371600" algn="l" rtl="0" eaLnBrk="0" fontAlgn="base" hangingPunct="0">
      <a:spcBef>
        <a:spcPct val="30000"/>
      </a:spcBef>
      <a:spcAft>
        <a:spcPct val="0"/>
      </a:spcAft>
      <a:defRPr sz="1200" kern="1200">
        <a:solidFill>
          <a:schemeClr val="tx1"/>
        </a:solidFill>
        <a:latin typeface="Arial" pitchFamily="-109" charset="0"/>
        <a:ea typeface="ＭＳ Ｐゴシック" pitchFamily="34" charset="-128"/>
        <a:cs typeface="+mn-cs"/>
      </a:defRPr>
    </a:lvl4pPr>
    <a:lvl5pPr marL="1828800" algn="l" rtl="0" eaLnBrk="0" fontAlgn="base" hangingPunct="0">
      <a:spcBef>
        <a:spcPct val="30000"/>
      </a:spcBef>
      <a:spcAft>
        <a:spcPct val="0"/>
      </a:spcAft>
      <a:defRPr sz="1200" kern="1200">
        <a:solidFill>
          <a:schemeClr val="tx1"/>
        </a:solidFill>
        <a:latin typeface="Arial" pitchFamily="-109" charset="0"/>
        <a:ea typeface="ＭＳ Ｐゴシック"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A0EFECC2-4EE0-4460-9940-1445A40220CC}" type="slidenum">
              <a:rPr lang="ja-JP" altLang="en-US"/>
              <a:pPr/>
              <a:t>1</a:t>
            </a:fld>
            <a:endParaRPr lang="en-US" altLang="ja-JP" dirty="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ja-JP" altLang="en-US" dirty="0">
              <a:latin typeface="Arial" pitchFamily="34" charset="0"/>
            </a:endParaRPr>
          </a:p>
        </p:txBody>
      </p:sp>
    </p:spTree>
    <p:extLst>
      <p:ext uri="{BB962C8B-B14F-4D97-AF65-F5344CB8AC3E}">
        <p14:creationId xmlns:p14="http://schemas.microsoft.com/office/powerpoint/2010/main" val="1781636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10x every year</a:t>
            </a:r>
          </a:p>
        </p:txBody>
      </p:sp>
      <p:sp>
        <p:nvSpPr>
          <p:cNvPr id="4" name="Slide Number Placeholder 3"/>
          <p:cNvSpPr>
            <a:spLocks noGrp="1"/>
          </p:cNvSpPr>
          <p:nvPr>
            <p:ph type="sldNum" sz="quarter" idx="5"/>
          </p:nvPr>
        </p:nvSpPr>
        <p:spPr/>
        <p:txBody>
          <a:bodyPr/>
          <a:lstStyle/>
          <a:p>
            <a:fld id="{73638CDB-BF40-48D2-8BAD-6C3146E3629B}" type="slidenum">
              <a:rPr lang="ja-JP" altLang="en-US" smtClean="0"/>
              <a:pPr/>
              <a:t>16</a:t>
            </a:fld>
            <a:endParaRPr lang="en-US" altLang="ja-JP" dirty="0"/>
          </a:p>
        </p:txBody>
      </p:sp>
    </p:spTree>
    <p:extLst>
      <p:ext uri="{BB962C8B-B14F-4D97-AF65-F5344CB8AC3E}">
        <p14:creationId xmlns:p14="http://schemas.microsoft.com/office/powerpoint/2010/main" val="3582524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38CDB-BF40-48D2-8BAD-6C3146E3629B}" type="slidenum">
              <a:rPr lang="ja-JP" altLang="en-US" smtClean="0"/>
              <a:pPr/>
              <a:t>17</a:t>
            </a:fld>
            <a:endParaRPr lang="en-US" altLang="ja-JP" dirty="0"/>
          </a:p>
        </p:txBody>
      </p:sp>
    </p:spTree>
    <p:extLst>
      <p:ext uri="{BB962C8B-B14F-4D97-AF65-F5344CB8AC3E}">
        <p14:creationId xmlns:p14="http://schemas.microsoft.com/office/powerpoint/2010/main" val="2590580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(CNNIC). In china, the mobile device is the center of life, including all types of consumer transactions (mobile wallet).   Mobile devices now outnumber people in China and Internet access by mobile has reached about 95% of the nearly 800M Internet users there.  About 65% of mobile users use their devices for making purchases, large and small.  (That’s about 500M people using their mobile devices for making payments).  Most of this has happened in the last 3-5 years.. (CNNIC).</a:t>
            </a:r>
          </a:p>
          <a:p>
            <a:endParaRPr lang="en-US" dirty="0"/>
          </a:p>
        </p:txBody>
      </p:sp>
      <p:sp>
        <p:nvSpPr>
          <p:cNvPr id="4" name="Slide Number Placeholder 3"/>
          <p:cNvSpPr>
            <a:spLocks noGrp="1"/>
          </p:cNvSpPr>
          <p:nvPr>
            <p:ph type="sldNum" sz="quarter" idx="5"/>
          </p:nvPr>
        </p:nvSpPr>
        <p:spPr/>
        <p:txBody>
          <a:bodyPr/>
          <a:lstStyle/>
          <a:p>
            <a:fld id="{73638CDB-BF40-48D2-8BAD-6C3146E3629B}" type="slidenum">
              <a:rPr lang="ja-JP" altLang="en-US" smtClean="0"/>
              <a:pPr/>
              <a:t>19</a:t>
            </a:fld>
            <a:endParaRPr lang="en-US" altLang="ja-JP"/>
          </a:p>
        </p:txBody>
      </p:sp>
    </p:spTree>
    <p:extLst>
      <p:ext uri="{BB962C8B-B14F-4D97-AF65-F5344CB8AC3E}">
        <p14:creationId xmlns:p14="http://schemas.microsoft.com/office/powerpoint/2010/main" val="753883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38CDB-BF40-48D2-8BAD-6C3146E3629B}" type="slidenum">
              <a:rPr lang="ja-JP" altLang="en-US" smtClean="0"/>
              <a:pPr/>
              <a:t>20</a:t>
            </a:fld>
            <a:endParaRPr lang="en-US" altLang="ja-JP"/>
          </a:p>
        </p:txBody>
      </p:sp>
    </p:spTree>
    <p:extLst>
      <p:ext uri="{BB962C8B-B14F-4D97-AF65-F5344CB8AC3E}">
        <p14:creationId xmlns:p14="http://schemas.microsoft.com/office/powerpoint/2010/main" val="1409230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DP:  Intentional Noise</a:t>
            </a:r>
          </a:p>
          <a:p>
            <a:r>
              <a:rPr lang="en-US" dirty="0"/>
              <a:t>HE: Data encrypted, structure/patterns extracted for computation </a:t>
            </a:r>
            <a:r>
              <a:rPr lang="en-US"/>
              <a:t>and annotation.</a:t>
            </a:r>
            <a:endParaRPr lang="en-US" dirty="0"/>
          </a:p>
        </p:txBody>
      </p:sp>
      <p:sp>
        <p:nvSpPr>
          <p:cNvPr id="4" name="Slide Number Placeholder 3"/>
          <p:cNvSpPr>
            <a:spLocks noGrp="1"/>
          </p:cNvSpPr>
          <p:nvPr>
            <p:ph type="sldNum" sz="quarter" idx="5"/>
          </p:nvPr>
        </p:nvSpPr>
        <p:spPr/>
        <p:txBody>
          <a:bodyPr/>
          <a:lstStyle/>
          <a:p>
            <a:fld id="{73638CDB-BF40-48D2-8BAD-6C3146E3629B}" type="slidenum">
              <a:rPr lang="ja-JP" altLang="en-US" smtClean="0"/>
              <a:pPr/>
              <a:t>21</a:t>
            </a:fld>
            <a:endParaRPr lang="en-US" altLang="ja-JP"/>
          </a:p>
        </p:txBody>
      </p:sp>
    </p:spTree>
    <p:extLst>
      <p:ext uri="{BB962C8B-B14F-4D97-AF65-F5344CB8AC3E}">
        <p14:creationId xmlns:p14="http://schemas.microsoft.com/office/powerpoint/2010/main" val="204768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1" i="0" u="none" strike="noStrike" kern="1200" dirty="0">
                <a:solidFill>
                  <a:schemeClr val="tx1"/>
                </a:solidFill>
                <a:effectLst/>
                <a:latin typeface="Times New Roman" panose="02020603050405020304" pitchFamily="18" charset="0"/>
                <a:ea typeface="ＭＳ Ｐゴシック" pitchFamily="34" charset="-128"/>
                <a:cs typeface="ＭＳ Ｐゴシック" pitchFamily="-109" charset="-128"/>
              </a:rPr>
              <a:t>Unbound Security</a:t>
            </a:r>
            <a:endParaRPr lang="en-US" sz="1200" b="0" i="0" u="none" strike="noStrike" kern="1200" dirty="0">
              <a:solidFill>
                <a:schemeClr val="tx1"/>
              </a:solidFill>
              <a:effectLst/>
              <a:latin typeface="Times New Roman" panose="02020603050405020304" pitchFamily="18" charset="0"/>
              <a:ea typeface="ＭＳ Ｐゴシック" pitchFamily="34" charset="-128"/>
              <a:cs typeface="ＭＳ Ｐゴシック" pitchFamily="-109" charset="-128"/>
            </a:endParaRPr>
          </a:p>
          <a:p>
            <a:pPr rtl="0" eaLnBrk="1" fontAlgn="t" latinLnBrk="0" hangingPunct="1"/>
            <a:r>
              <a:rPr lang="en-US" sz="1200" b="1" i="0" u="none" strike="noStrike" kern="1200" dirty="0">
                <a:solidFill>
                  <a:schemeClr val="tx1"/>
                </a:solidFill>
                <a:effectLst/>
                <a:latin typeface="Times New Roman" panose="02020603050405020304" pitchFamily="18" charset="0"/>
                <a:ea typeface="ＭＳ Ｐゴシック" pitchFamily="34" charset="-128"/>
                <a:cs typeface="ＭＳ Ｐゴシック" pitchFamily="-109" charset="-128"/>
              </a:rPr>
              <a:t>Secures enterprise cryptographic infrastructure and manages all critical business transactions, information and digital assets </a:t>
            </a:r>
            <a:endParaRPr lang="en-US" sz="1200" b="0" i="0" u="none" strike="noStrike" kern="1200" dirty="0">
              <a:solidFill>
                <a:schemeClr val="tx1"/>
              </a:solidFill>
              <a:effectLst/>
              <a:latin typeface="Times New Roman" panose="02020603050405020304" pitchFamily="18" charset="0"/>
              <a:ea typeface="ＭＳ Ｐゴシック" pitchFamily="34" charset="-128"/>
              <a:cs typeface="ＭＳ Ｐゴシック" pitchFamily="-109" charset="-128"/>
            </a:endParaRPr>
          </a:p>
          <a:p>
            <a:pPr rtl="0" eaLnBrk="1" fontAlgn="t" latinLnBrk="0" hangingPunct="1"/>
            <a:r>
              <a:rPr lang="en-US" sz="1200" b="1" i="0" u="none" strike="noStrike" kern="1200" dirty="0">
                <a:solidFill>
                  <a:schemeClr val="tx1"/>
                </a:solidFill>
                <a:effectLst/>
                <a:latin typeface="Times New Roman" panose="02020603050405020304" pitchFamily="18" charset="0"/>
                <a:ea typeface="ＭＳ Ｐゴシック" pitchFamily="34" charset="-128"/>
                <a:cs typeface="ＭＳ Ｐゴシック" pitchFamily="-109" charset="-128"/>
              </a:rPr>
              <a:t>New York, NY</a:t>
            </a:r>
            <a:endParaRPr lang="en-US" sz="1200" b="0" i="0" u="none" strike="noStrike" kern="1200" dirty="0">
              <a:solidFill>
                <a:schemeClr val="tx1"/>
              </a:solidFill>
              <a:effectLst/>
              <a:latin typeface="Times New Roman" panose="02020603050405020304" pitchFamily="18" charset="0"/>
              <a:ea typeface="ＭＳ Ｐゴシック" pitchFamily="34" charset="-128"/>
              <a:cs typeface="ＭＳ Ｐゴシック" pitchFamily="-109" charset="-128"/>
            </a:endParaRPr>
          </a:p>
          <a:p>
            <a:endParaRPr lang="en-US" dirty="0"/>
          </a:p>
          <a:p>
            <a:endParaRPr lang="en-US" dirty="0"/>
          </a:p>
        </p:txBody>
      </p:sp>
      <p:sp>
        <p:nvSpPr>
          <p:cNvPr id="4" name="Slide Number Placeholder 3"/>
          <p:cNvSpPr>
            <a:spLocks noGrp="1"/>
          </p:cNvSpPr>
          <p:nvPr>
            <p:ph type="sldNum" sz="quarter" idx="5"/>
          </p:nvPr>
        </p:nvSpPr>
        <p:spPr/>
        <p:txBody>
          <a:bodyPr/>
          <a:lstStyle/>
          <a:p>
            <a:fld id="{73638CDB-BF40-48D2-8BAD-6C3146E3629B}" type="slidenum">
              <a:rPr lang="ja-JP" altLang="en-US" smtClean="0"/>
              <a:pPr/>
              <a:t>25</a:t>
            </a:fld>
            <a:endParaRPr lang="en-US" altLang="ja-JP"/>
          </a:p>
        </p:txBody>
      </p:sp>
    </p:spTree>
    <p:extLst>
      <p:ext uri="{BB962C8B-B14F-4D97-AF65-F5344CB8AC3E}">
        <p14:creationId xmlns:p14="http://schemas.microsoft.com/office/powerpoint/2010/main" val="1408754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rot="10800000">
            <a:off x="0" y="0"/>
            <a:ext cx="9144000" cy="457200"/>
          </a:xfrm>
          <a:prstGeom prst="rect">
            <a:avLst/>
          </a:prstGeom>
          <a:gradFill rotWithShape="1">
            <a:gsLst>
              <a:gs pos="0">
                <a:srgbClr val="BFBFBF"/>
              </a:gs>
              <a:gs pos="100000">
                <a:schemeClr val="bg1"/>
              </a:gs>
            </a:gsLst>
            <a:lin ang="16200000"/>
          </a:gradFill>
          <a:ln w="9525" algn="ctr">
            <a:noFill/>
            <a:miter lim="800000"/>
            <a:headEnd/>
            <a:tailEnd/>
          </a:ln>
        </p:spPr>
        <p:txBody>
          <a:bodyPr rot="10800000" lIns="95768" tIns="47884" rIns="95768" bIns="47884" anchor="ctr"/>
          <a:lstStyle/>
          <a:p>
            <a:pPr algn="ctr" defTabSz="957263"/>
            <a:endParaRPr lang="en-US" altLang="en-US">
              <a:solidFill>
                <a:srgbClr val="FFFFFF"/>
              </a:solidFill>
              <a:latin typeface="Trebuchet MS" pitchFamily="34" charset="0"/>
            </a:endParaRPr>
          </a:p>
        </p:txBody>
      </p:sp>
      <p:sp>
        <p:nvSpPr>
          <p:cNvPr id="6" name="Rectangle 5"/>
          <p:cNvSpPr>
            <a:spLocks noChangeArrowheads="1"/>
          </p:cNvSpPr>
          <p:nvPr userDrawn="1"/>
        </p:nvSpPr>
        <p:spPr bwMode="auto">
          <a:xfrm>
            <a:off x="0" y="4343400"/>
            <a:ext cx="9144000" cy="2514600"/>
          </a:xfrm>
          <a:prstGeom prst="rect">
            <a:avLst/>
          </a:prstGeom>
          <a:gradFill rotWithShape="1">
            <a:gsLst>
              <a:gs pos="0">
                <a:schemeClr val="bg1"/>
              </a:gs>
              <a:gs pos="100000">
                <a:srgbClr val="BFBFBF"/>
              </a:gs>
            </a:gsLst>
            <a:lin ang="5400000"/>
          </a:gradFill>
          <a:ln w="9525">
            <a:noFill/>
            <a:miter lim="800000"/>
            <a:headEnd/>
            <a:tailEnd/>
          </a:ln>
          <a:effectLst>
            <a:outerShdw dist="23000" dir="5400000" rotWithShape="0">
              <a:srgbClr val="808080">
                <a:alpha val="34998"/>
              </a:srgbClr>
            </a:outerShdw>
          </a:effectLst>
        </p:spPr>
        <p:txBody>
          <a:bodyPr lIns="95768" tIns="47884" rIns="95768" bIns="47884" anchor="ctr"/>
          <a:lstStyle/>
          <a:p>
            <a:pPr algn="ctr" defTabSz="957263"/>
            <a:endParaRPr lang="en-US" altLang="en-US">
              <a:solidFill>
                <a:srgbClr val="FFFFFF"/>
              </a:solidFill>
              <a:latin typeface="Trebuchet MS" pitchFamily="34" charset="0"/>
            </a:endParaRPr>
          </a:p>
        </p:txBody>
      </p:sp>
      <p:pic>
        <p:nvPicPr>
          <p:cNvPr id="7" name="Picture 14" descr="Untitled.png"/>
          <p:cNvPicPr>
            <a:picLocks noChangeAspect="1"/>
          </p:cNvPicPr>
          <p:nvPr userDrawn="1"/>
        </p:nvPicPr>
        <p:blipFill>
          <a:blip r:embed="rId2" cstate="print">
            <a:lum bright="-6000"/>
          </a:blip>
          <a:srcRect/>
          <a:stretch>
            <a:fillRect/>
          </a:stretch>
        </p:blipFill>
        <p:spPr bwMode="auto">
          <a:xfrm>
            <a:off x="0" y="1676400"/>
            <a:ext cx="9144000" cy="1455738"/>
          </a:xfrm>
          <a:prstGeom prst="rect">
            <a:avLst/>
          </a:prstGeom>
          <a:noFill/>
          <a:ln w="9525">
            <a:noFill/>
            <a:miter lim="800000"/>
            <a:headEnd/>
            <a:tailEnd/>
          </a:ln>
        </p:spPr>
      </p:pic>
      <p:sp>
        <p:nvSpPr>
          <p:cNvPr id="33795" name="Rectangle 3"/>
          <p:cNvSpPr>
            <a:spLocks noGrp="1" noChangeArrowheads="1"/>
          </p:cNvSpPr>
          <p:nvPr>
            <p:ph type="title"/>
          </p:nvPr>
        </p:nvSpPr>
        <p:spPr>
          <a:xfrm>
            <a:off x="228600" y="1524000"/>
            <a:ext cx="7772400" cy="1470025"/>
          </a:xfrm>
        </p:spPr>
        <p:txBody>
          <a:bodyPr/>
          <a:lstStyle>
            <a:lvl1pPr>
              <a:defRPr sz="3600" b="1" smtClean="0">
                <a:effectLst>
                  <a:outerShdw blurRad="38100" dist="38100" dir="2700000" algn="tl">
                    <a:srgbClr val="C0C0C0"/>
                  </a:outerShdw>
                </a:effectLst>
                <a:latin typeface="Times New Roman" pitchFamily="18" charset="0"/>
                <a:cs typeface="Times New Roman" pitchFamily="18" charset="0"/>
              </a:defRPr>
            </a:lvl1pPr>
          </a:lstStyle>
          <a:p>
            <a:r>
              <a:rPr lang="en-US" altLang="ja-JP" dirty="0"/>
              <a:t>Click to edit Master title style</a:t>
            </a:r>
          </a:p>
        </p:txBody>
      </p:sp>
      <p:sp>
        <p:nvSpPr>
          <p:cNvPr id="31752" name="Rectangle 8"/>
          <p:cNvSpPr>
            <a:spLocks noGrp="1" noChangeArrowheads="1"/>
          </p:cNvSpPr>
          <p:nvPr>
            <p:ph type="subTitle" idx="1"/>
          </p:nvPr>
        </p:nvSpPr>
        <p:spPr>
          <a:xfrm>
            <a:off x="3200400" y="5181600"/>
            <a:ext cx="2362200" cy="609600"/>
          </a:xfrm>
          <a:ln>
            <a:solidFill>
              <a:schemeClr val="tx1"/>
            </a:solidFill>
          </a:ln>
        </p:spPr>
        <p:txBody>
          <a:bodyPr/>
          <a:lstStyle>
            <a:lvl1pPr marL="0" indent="0" algn="ctr">
              <a:buFontTx/>
              <a:buNone/>
              <a:defRPr sz="2000" smtClean="0"/>
            </a:lvl1pPr>
          </a:lstStyle>
          <a:p>
            <a:r>
              <a:rPr lang="en-US" altLang="ja-JP"/>
              <a:t>Click to edit Master subtitle style</a:t>
            </a:r>
          </a:p>
        </p:txBody>
      </p:sp>
      <p:pic>
        <p:nvPicPr>
          <p:cNvPr id="3" name="Picture 2"/>
          <p:cNvPicPr>
            <a:picLocks noChangeAspect="1"/>
          </p:cNvPicPr>
          <p:nvPr userDrawn="1"/>
        </p:nvPicPr>
        <p:blipFill>
          <a:blip r:embed="rId3"/>
          <a:stretch>
            <a:fillRect/>
          </a:stretch>
        </p:blipFill>
        <p:spPr>
          <a:xfrm>
            <a:off x="6716390" y="457200"/>
            <a:ext cx="2427610" cy="762000"/>
          </a:xfrm>
          <a:prstGeom prst="rect">
            <a:avLst/>
          </a:prstGeom>
        </p:spPr>
      </p:pic>
      <p:sp>
        <p:nvSpPr>
          <p:cNvPr id="2" name="Slide Number Placeholder 1">
            <a:extLst>
              <a:ext uri="{FF2B5EF4-FFF2-40B4-BE49-F238E27FC236}">
                <a16:creationId xmlns:a16="http://schemas.microsoft.com/office/drawing/2014/main" id="{11764AE7-BDE8-4D2A-AD1D-8621E51CC043}"/>
              </a:ext>
            </a:extLst>
          </p:cNvPr>
          <p:cNvSpPr>
            <a:spLocks noGrp="1"/>
          </p:cNvSpPr>
          <p:nvPr>
            <p:ph type="sldNum" sz="quarter" idx="10"/>
          </p:nvPr>
        </p:nvSpPr>
        <p:spPr/>
        <p:txBody>
          <a:bodyPr/>
          <a:lstStyle/>
          <a:p>
            <a:fld id="{3BDE58F6-CCE3-4F69-91E4-E60A0EF520B5}" type="slidenum">
              <a:rPr lang="ja-JP" altLang="en-US" smtClean="0"/>
              <a:pPr/>
              <a:t>‹#›</a:t>
            </a:fld>
            <a:endParaRPr lang="en-US" altLang="ja-JP"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04800" y="914400"/>
            <a:ext cx="8534400" cy="5562600"/>
          </a:xfrm>
        </p:spPr>
        <p:txBody>
          <a:bodyPr/>
          <a:lstStyle>
            <a:lvl1pPr>
              <a:defRPr sz="2800" b="1">
                <a:latin typeface="Times New Roman" pitchFamily="18" charset="0"/>
                <a:cs typeface="Times New Roman" pitchFamily="18" charset="0"/>
              </a:defRPr>
            </a:lvl1pPr>
            <a:lvl2pPr>
              <a:defRPr sz="2400">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a:xfrm>
            <a:off x="304800" y="0"/>
            <a:ext cx="6705600" cy="685800"/>
          </a:xfrm>
        </p:spPr>
        <p:txBody>
          <a:bodyPr/>
          <a:lstStyle>
            <a:lvl1pPr>
              <a:defRPr>
                <a:solidFill>
                  <a:schemeClr val="bg1"/>
                </a:solidFill>
                <a:latin typeface="Times New Roman" pitchFamily="18" charset="0"/>
                <a:cs typeface="Times New Roman" pitchFamily="18" charset="0"/>
              </a:defRPr>
            </a:lvl1pPr>
          </a:lstStyle>
          <a:p>
            <a:r>
              <a:rPr lang="en-US" dirty="0"/>
              <a:t>Click to edit Master title style</a:t>
            </a:r>
          </a:p>
        </p:txBody>
      </p:sp>
      <p:sp>
        <p:nvSpPr>
          <p:cNvPr id="5" name="Rectangle 11"/>
          <p:cNvSpPr>
            <a:spLocks noGrp="1" noChangeArrowheads="1"/>
          </p:cNvSpPr>
          <p:nvPr>
            <p:ph type="sldNum" sz="quarter" idx="11"/>
          </p:nvPr>
        </p:nvSpPr>
        <p:spPr>
          <a:ln/>
        </p:spPr>
        <p:txBody>
          <a:bodyPr/>
          <a:lstStyle>
            <a:lvl1pPr>
              <a:defRPr/>
            </a:lvl1pPr>
          </a:lstStyle>
          <a:p>
            <a:fld id="{D2DFF7A4-8ABF-4A50-9408-B7E53FACB9F1}" type="slidenum">
              <a:rPr lang="ja-JP" altLang="en-US"/>
              <a:pPr/>
              <a:t>‹#›</a:t>
            </a:fld>
            <a:endParaRPr lang="en-US" altLang="ja-JP"/>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atin typeface="Californian FB" panose="0207040306080B030204" pitchFamily="18" charset="0"/>
              </a:defRPr>
            </a:lvl1pPr>
          </a:lstStyle>
          <a:p>
            <a:fld id="{C511920D-B873-4A4A-8301-648AFC124DC1}" type="slidenum">
              <a:rPr lang="ja-JP" altLang="en-US" smtClean="0"/>
              <a:pPr/>
              <a:t>‹#›</a:t>
            </a:fld>
            <a:endParaRPr lang="en-US" altLang="ja-JP"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305800" cy="685800"/>
          </a:xfrm>
        </p:spPr>
        <p:txBody>
          <a:bodyPr/>
          <a:lstStyle>
            <a:lvl1pPr>
              <a:defRPr>
                <a:latin typeface="Times New Roman" pitchFamily="18" charset="0"/>
                <a:cs typeface="Times New Roman" pitchFamily="18" charset="0"/>
              </a:defRPr>
            </a:lvl1pPr>
          </a:lstStyle>
          <a:p>
            <a:r>
              <a:rPr lang="en-US" dirty="0"/>
              <a:t>Click to edit Master title style</a:t>
            </a:r>
          </a:p>
        </p:txBody>
      </p:sp>
      <p:sp>
        <p:nvSpPr>
          <p:cNvPr id="3" name="Table Placeholder 2"/>
          <p:cNvSpPr>
            <a:spLocks noGrp="1"/>
          </p:cNvSpPr>
          <p:nvPr>
            <p:ph type="tbl" idx="1"/>
          </p:nvPr>
        </p:nvSpPr>
        <p:spPr>
          <a:xfrm>
            <a:off x="228600" y="1066800"/>
            <a:ext cx="8458200" cy="5334000"/>
          </a:xfrm>
        </p:spPr>
        <p:txBody>
          <a:bodyPr lIns="91440" tIns="45720" rIns="91440" bIns="45720"/>
          <a:lstStyle/>
          <a:p>
            <a:pPr lvl="0"/>
            <a:endParaRPr lang="en-US" noProof="0" dirty="0"/>
          </a:p>
        </p:txBody>
      </p:sp>
      <p:sp>
        <p:nvSpPr>
          <p:cNvPr id="4" name="Rectangle 11"/>
          <p:cNvSpPr>
            <a:spLocks noGrp="1" noChangeArrowheads="1"/>
          </p:cNvSpPr>
          <p:nvPr>
            <p:ph type="sldNum" sz="quarter" idx="10"/>
          </p:nvPr>
        </p:nvSpPr>
        <p:spPr>
          <a:ln/>
        </p:spPr>
        <p:txBody>
          <a:bodyPr/>
          <a:lstStyle>
            <a:lvl1pPr>
              <a:defRPr/>
            </a:lvl1pPr>
          </a:lstStyle>
          <a:p>
            <a:fld id="{994D5A4F-E014-485A-B796-ADC12E994E2D}" type="slidenum">
              <a:rPr lang="ja-JP" altLang="en-US"/>
              <a:pPr/>
              <a:t>‹#›</a:t>
            </a:fld>
            <a:endParaRPr lang="en-US" alt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305800" cy="685800"/>
          </a:xfrm>
        </p:spPr>
        <p:txBody>
          <a:bodyPr/>
          <a:lstStyle/>
          <a:p>
            <a:r>
              <a:rPr lang="en-US"/>
              <a:t>Click to edit Master title style</a:t>
            </a:r>
          </a:p>
        </p:txBody>
      </p:sp>
      <p:sp>
        <p:nvSpPr>
          <p:cNvPr id="3" name="Content Placeholder 2"/>
          <p:cNvSpPr>
            <a:spLocks noGrp="1"/>
          </p:cNvSpPr>
          <p:nvPr>
            <p:ph idx="1"/>
          </p:nvPr>
        </p:nvSpPr>
        <p:spPr>
          <a:xfrm>
            <a:off x="228600" y="1066800"/>
            <a:ext cx="84582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sldNum" sz="quarter" idx="10"/>
          </p:nvPr>
        </p:nvSpPr>
        <p:spPr>
          <a:ln/>
        </p:spPr>
        <p:txBody>
          <a:bodyPr/>
          <a:lstStyle>
            <a:lvl1pPr>
              <a:defRPr/>
            </a:lvl1pPr>
          </a:lstStyle>
          <a:p>
            <a:fld id="{E4589C47-E5B5-43D8-A773-D863F682C719}" type="slidenum">
              <a:rPr lang="ja-JP" altLang="en-US"/>
              <a:pPr/>
              <a:t>‹#›</a:t>
            </a:fld>
            <a:endParaRPr lang="en-US" alt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28600" y="0"/>
            <a:ext cx="8458200" cy="640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1"/>
          <p:cNvSpPr>
            <a:spLocks noGrp="1" noChangeArrowheads="1"/>
          </p:cNvSpPr>
          <p:nvPr>
            <p:ph type="sldNum" sz="quarter" idx="10"/>
          </p:nvPr>
        </p:nvSpPr>
        <p:spPr>
          <a:ln/>
        </p:spPr>
        <p:txBody>
          <a:bodyPr/>
          <a:lstStyle>
            <a:lvl1pPr>
              <a:defRPr/>
            </a:lvl1pPr>
          </a:lstStyle>
          <a:p>
            <a:fld id="{ADB00DB6-400E-4202-BBEF-96C0306390F7}" type="slidenum">
              <a:rPr lang="ja-JP" altLang="en-US"/>
              <a:pPr/>
              <a:t>‹#›</a:t>
            </a:fld>
            <a:endParaRPr lang="en-US" altLang="ja-JP"/>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Times New Roman" pitchFamily="18" charset="0"/>
                <a:cs typeface="Times New Roman" pitchFamily="18"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1"/>
          <p:cNvSpPr>
            <a:spLocks noGrp="1" noChangeArrowheads="1"/>
          </p:cNvSpPr>
          <p:nvPr>
            <p:ph type="sldNum" sz="quarter" idx="10"/>
          </p:nvPr>
        </p:nvSpPr>
        <p:spPr>
          <a:ln/>
        </p:spPr>
        <p:txBody>
          <a:bodyPr/>
          <a:lstStyle>
            <a:lvl1pPr>
              <a:defRPr/>
            </a:lvl1pPr>
          </a:lstStyle>
          <a:p>
            <a:fld id="{16FB711D-9465-42BB-A578-8C0E851F5A0E}" type="slidenum">
              <a:rPr lang="ja-JP" altLang="en-US"/>
              <a:pPr/>
              <a:t>‹#›</a:t>
            </a:fld>
            <a:endParaRPr lang="en-US" altLang="ja-JP"/>
          </a:p>
        </p:txBody>
      </p:sp>
    </p:spTree>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305800" cy="685800"/>
          </a:xfrm>
        </p:spPr>
        <p:txBody>
          <a:bodyPr/>
          <a:lstStyle>
            <a:lvl1pPr>
              <a:defRPr>
                <a:latin typeface="Times New Roman" pitchFamily="18" charset="0"/>
                <a:cs typeface="Times New Roman" pitchFamily="18" charset="0"/>
              </a:defRPr>
            </a:lvl1pPr>
          </a:lstStyle>
          <a:p>
            <a:r>
              <a:rPr lang="en-US" dirty="0"/>
              <a:t>Click to edit Master title style</a:t>
            </a:r>
          </a:p>
        </p:txBody>
      </p:sp>
      <p:sp>
        <p:nvSpPr>
          <p:cNvPr id="3" name="Text Placeholder 2"/>
          <p:cNvSpPr>
            <a:spLocks noGrp="1"/>
          </p:cNvSpPr>
          <p:nvPr>
            <p:ph type="body" sz="half" idx="1"/>
          </p:nvPr>
        </p:nvSpPr>
        <p:spPr>
          <a:xfrm>
            <a:off x="228600" y="1066800"/>
            <a:ext cx="4152900" cy="5334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33900" y="1066800"/>
            <a:ext cx="4152900" cy="5334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1"/>
          <p:cNvSpPr>
            <a:spLocks noGrp="1" noChangeArrowheads="1"/>
          </p:cNvSpPr>
          <p:nvPr>
            <p:ph type="sldNum" sz="quarter" idx="10"/>
          </p:nvPr>
        </p:nvSpPr>
        <p:spPr>
          <a:ln/>
        </p:spPr>
        <p:txBody>
          <a:bodyPr/>
          <a:lstStyle>
            <a:lvl1pPr>
              <a:defRPr/>
            </a:lvl1pPr>
          </a:lstStyle>
          <a:p>
            <a:fld id="{4DFA68FA-9682-47D2-A29E-2461C9BE1247}" type="slidenum">
              <a:rPr lang="ja-JP" altLang="en-US"/>
              <a:pPr/>
              <a:t>‹#›</a:t>
            </a:fld>
            <a:endParaRPr lang="en-US" altLang="ja-JP"/>
          </a:p>
        </p:txBody>
      </p:sp>
    </p:spTree>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atin typeface="Times New Roman" panose="02020603050405020304" pitchFamily="18" charset="0"/>
              </a:defRPr>
            </a:lvl1pPr>
          </a:lstStyle>
          <a:p>
            <a:fld id="{C511920D-B873-4A4A-8301-648AFC124DC1}" type="slidenum">
              <a:rPr lang="ja-JP" altLang="en-US" smtClean="0"/>
              <a:pPr/>
              <a:t>‹#›</a:t>
            </a:fld>
            <a:endParaRPr lang="en-US" altLang="ja-JP"/>
          </a:p>
        </p:txBody>
      </p:sp>
      <p:sp>
        <p:nvSpPr>
          <p:cNvPr id="5" name="Title 1">
            <a:extLst>
              <a:ext uri="{FF2B5EF4-FFF2-40B4-BE49-F238E27FC236}">
                <a16:creationId xmlns:a16="http://schemas.microsoft.com/office/drawing/2014/main" id="{9966CBFE-B3CF-364A-9B2A-B84F09CDA227}"/>
              </a:ext>
            </a:extLst>
          </p:cNvPr>
          <p:cNvSpPr>
            <a:spLocks noGrp="1"/>
          </p:cNvSpPr>
          <p:nvPr>
            <p:ph type="title"/>
          </p:nvPr>
        </p:nvSpPr>
        <p:spPr>
          <a:xfrm>
            <a:off x="419100" y="3086100"/>
            <a:ext cx="8305800" cy="685800"/>
          </a:xfrm>
        </p:spPr>
        <p:txBody>
          <a:bodyPr/>
          <a:lstStyle>
            <a:lvl1pPr algn="ctr">
              <a:defRPr b="1">
                <a:solidFill>
                  <a:schemeClr val="tx1"/>
                </a:solidFill>
              </a:defRPr>
            </a:lvl1pPr>
          </a:lstStyle>
          <a:p>
            <a:r>
              <a:rPr lang="en-US"/>
              <a:t>Click to edit Master title style</a:t>
            </a:r>
          </a:p>
        </p:txBody>
      </p:sp>
    </p:spTree>
    <p:extLst>
      <p:ext uri="{BB962C8B-B14F-4D97-AF65-F5344CB8AC3E}">
        <p14:creationId xmlns:p14="http://schemas.microsoft.com/office/powerpoint/2010/main" val="151314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a:spLocks noChangeArrowheads="1"/>
          </p:cNvSpPr>
          <p:nvPr/>
        </p:nvSpPr>
        <p:spPr bwMode="auto">
          <a:xfrm>
            <a:off x="0" y="4343400"/>
            <a:ext cx="9144000" cy="2514600"/>
          </a:xfrm>
          <a:prstGeom prst="rect">
            <a:avLst/>
          </a:prstGeom>
          <a:gradFill rotWithShape="1">
            <a:gsLst>
              <a:gs pos="0">
                <a:schemeClr val="bg1"/>
              </a:gs>
              <a:gs pos="100000">
                <a:srgbClr val="BFBFBF"/>
              </a:gs>
            </a:gsLst>
            <a:lin ang="5400000"/>
          </a:gradFill>
          <a:ln w="9525">
            <a:noFill/>
            <a:miter lim="800000"/>
            <a:headEnd/>
            <a:tailEnd/>
          </a:ln>
          <a:effectLst>
            <a:outerShdw dist="23000" dir="5400000" rotWithShape="0">
              <a:srgbClr val="808080">
                <a:alpha val="34998"/>
              </a:srgbClr>
            </a:outerShdw>
          </a:effectLst>
        </p:spPr>
        <p:txBody>
          <a:bodyPr lIns="95768" tIns="47884" rIns="95768" bIns="47884" anchor="ctr"/>
          <a:lstStyle/>
          <a:p>
            <a:pPr algn="ctr" defTabSz="957263"/>
            <a:endParaRPr lang="en-US" altLang="en-US">
              <a:solidFill>
                <a:srgbClr val="FFFFFF"/>
              </a:solidFill>
              <a:latin typeface="Helvetica Neue"/>
            </a:endParaRPr>
          </a:p>
        </p:txBody>
      </p:sp>
      <p:sp>
        <p:nvSpPr>
          <p:cNvPr id="33796" name="Text Box 4"/>
          <p:cNvSpPr txBox="1">
            <a:spLocks noChangeArrowheads="1"/>
          </p:cNvSpPr>
          <p:nvPr/>
        </p:nvSpPr>
        <p:spPr bwMode="auto">
          <a:xfrm>
            <a:off x="0" y="6592888"/>
            <a:ext cx="9144000" cy="266700"/>
          </a:xfrm>
          <a:prstGeom prst="rect">
            <a:avLst/>
          </a:prstGeom>
          <a:noFill/>
          <a:ln w="9525">
            <a:noFill/>
            <a:miter lim="800000"/>
            <a:headEnd/>
            <a:tailEnd/>
          </a:ln>
        </p:spPr>
        <p:txBody>
          <a:bodyPr lIns="95768" tIns="47884" rIns="95768" bIns="47884">
            <a:spAutoFit/>
          </a:bodyPr>
          <a:lstStyle/>
          <a:p>
            <a:pPr marL="479425" indent="-479425" algn="ctr" defTabSz="957263">
              <a:lnSpc>
                <a:spcPct val="125000"/>
              </a:lnSpc>
              <a:spcBef>
                <a:spcPct val="50000"/>
              </a:spcBef>
              <a:defRPr/>
            </a:pPr>
            <a:r>
              <a:rPr lang="en-US" altLang="ja-JP" sz="900">
                <a:solidFill>
                  <a:schemeClr val="bg1"/>
                </a:solidFill>
                <a:ea typeface="ＭＳ Ｐゴシック" pitchFamily="50" charset="-128"/>
              </a:rPr>
              <a:t>© 2010 Presidio Ventures Inc. CONFIDENTIAL</a:t>
            </a:r>
          </a:p>
        </p:txBody>
      </p:sp>
      <p:pic>
        <p:nvPicPr>
          <p:cNvPr id="4100" name="Picture 11" descr="Untitled.png"/>
          <p:cNvPicPr>
            <a:picLocks noChangeAspect="1"/>
          </p:cNvPicPr>
          <p:nvPr/>
        </p:nvPicPr>
        <p:blipFill>
          <a:blip r:embed="rId11" cstate="print">
            <a:lum bright="-6000"/>
          </a:blip>
          <a:srcRect/>
          <a:stretch>
            <a:fillRect/>
          </a:stretch>
        </p:blipFill>
        <p:spPr bwMode="auto">
          <a:xfrm>
            <a:off x="0" y="6618288"/>
            <a:ext cx="9144000" cy="239712"/>
          </a:xfrm>
          <a:prstGeom prst="rect">
            <a:avLst/>
          </a:prstGeom>
          <a:noFill/>
          <a:ln w="9525">
            <a:noFill/>
            <a:miter lim="800000"/>
            <a:headEnd/>
            <a:tailEnd/>
          </a:ln>
        </p:spPr>
      </p:pic>
      <p:pic>
        <p:nvPicPr>
          <p:cNvPr id="4101" name="Picture 10" descr="Untitled.png"/>
          <p:cNvPicPr>
            <a:picLocks noChangeAspect="1"/>
          </p:cNvPicPr>
          <p:nvPr/>
        </p:nvPicPr>
        <p:blipFill>
          <a:blip r:embed="rId12" cstate="print">
            <a:lum bright="-6000"/>
          </a:blip>
          <a:srcRect/>
          <a:stretch>
            <a:fillRect/>
          </a:stretch>
        </p:blipFill>
        <p:spPr bwMode="auto">
          <a:xfrm>
            <a:off x="0" y="0"/>
            <a:ext cx="9144000" cy="773113"/>
          </a:xfrm>
          <a:prstGeom prst="rect">
            <a:avLst/>
          </a:prstGeom>
          <a:noFill/>
          <a:ln w="9525">
            <a:noFill/>
            <a:miter lim="800000"/>
            <a:headEnd/>
            <a:tailEnd/>
          </a:ln>
        </p:spPr>
      </p:pic>
      <p:sp>
        <p:nvSpPr>
          <p:cNvPr id="33795" name="Rectangle 3"/>
          <p:cNvSpPr>
            <a:spLocks noGrp="1" noChangeArrowheads="1"/>
          </p:cNvSpPr>
          <p:nvPr>
            <p:ph type="title"/>
          </p:nvPr>
        </p:nvSpPr>
        <p:spPr bwMode="auto">
          <a:xfrm>
            <a:off x="228600" y="0"/>
            <a:ext cx="8305800" cy="685800"/>
          </a:xfrm>
          <a:prstGeom prst="rect">
            <a:avLst/>
          </a:prstGeom>
          <a:noFill/>
          <a:ln w="9525">
            <a:noFill/>
            <a:miter lim="800000"/>
            <a:headEnd/>
            <a:tailEnd/>
          </a:ln>
        </p:spPr>
        <p:txBody>
          <a:bodyPr vert="horz" wrap="square" lIns="95768" tIns="47884" rIns="95768" bIns="47884" numCol="1" anchor="ctr" anchorCtr="0" compatLnSpc="1">
            <a:prstTxWarp prst="textNoShape">
              <a:avLst/>
            </a:prstTxWarp>
          </a:bodyPr>
          <a:lstStyle/>
          <a:p>
            <a:pPr lvl="0"/>
            <a:r>
              <a:rPr lang="en-US" altLang="ja-JP"/>
              <a:t>Click to edit Master title style</a:t>
            </a:r>
          </a:p>
        </p:txBody>
      </p:sp>
      <p:sp>
        <p:nvSpPr>
          <p:cNvPr id="4104" name="Rectangle 8"/>
          <p:cNvSpPr>
            <a:spLocks noGrp="1" noChangeArrowheads="1"/>
          </p:cNvSpPr>
          <p:nvPr>
            <p:ph type="body" idx="1"/>
          </p:nvPr>
        </p:nvSpPr>
        <p:spPr bwMode="auto">
          <a:xfrm>
            <a:off x="228600" y="1066800"/>
            <a:ext cx="8458200" cy="5334000"/>
          </a:xfrm>
          <a:prstGeom prst="rect">
            <a:avLst/>
          </a:prstGeom>
          <a:noFill/>
          <a:ln w="9525">
            <a:noFill/>
            <a:miter lim="800000"/>
            <a:headEnd/>
            <a:tailEnd/>
          </a:ln>
        </p:spPr>
        <p:txBody>
          <a:bodyPr vert="horz" wrap="square" lIns="95768" tIns="47884" rIns="95768" bIns="47884" numCol="1" anchor="t" anchorCtr="0" compatLnSpc="1">
            <a:prstTxWarp prst="textNoShape">
              <a:avLst/>
            </a:prstTxWarp>
          </a:body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1033" name="Text Box 9"/>
          <p:cNvSpPr txBox="1">
            <a:spLocks noChangeArrowheads="1"/>
          </p:cNvSpPr>
          <p:nvPr/>
        </p:nvSpPr>
        <p:spPr bwMode="auto">
          <a:xfrm>
            <a:off x="3340100" y="6424613"/>
            <a:ext cx="174625" cy="384175"/>
          </a:xfrm>
          <a:prstGeom prst="rect">
            <a:avLst/>
          </a:prstGeom>
          <a:noFill/>
          <a:ln w="9525" algn="ctr">
            <a:noFill/>
            <a:miter lim="800000"/>
            <a:headEnd/>
            <a:tailEnd/>
          </a:ln>
        </p:spPr>
        <p:txBody>
          <a:bodyPr wrap="none" lIns="95768" tIns="47884" rIns="95768" bIns="47884">
            <a:spAutoFit/>
          </a:bodyPr>
          <a:lstStyle/>
          <a:p>
            <a:pPr algn="ctr" defTabSz="957263"/>
            <a:endParaRPr lang="ja-JP" altLang="en-US"/>
          </a:p>
        </p:txBody>
      </p:sp>
      <p:sp>
        <p:nvSpPr>
          <p:cNvPr id="2" name="Text Box 4"/>
          <p:cNvSpPr txBox="1">
            <a:spLocks noChangeArrowheads="1"/>
          </p:cNvSpPr>
          <p:nvPr/>
        </p:nvSpPr>
        <p:spPr bwMode="auto">
          <a:xfrm>
            <a:off x="2581275" y="6610350"/>
            <a:ext cx="6105525" cy="257004"/>
          </a:xfrm>
          <a:prstGeom prst="rect">
            <a:avLst/>
          </a:prstGeom>
          <a:noFill/>
          <a:ln w="9525">
            <a:noFill/>
            <a:miter lim="800000"/>
            <a:headEnd/>
            <a:tailEnd/>
          </a:ln>
        </p:spPr>
        <p:txBody>
          <a:bodyPr lIns="95768" tIns="47884" rIns="95768" bIns="47884">
            <a:spAutoFit/>
          </a:bodyPr>
          <a:lstStyle/>
          <a:p>
            <a:pPr marL="479425" indent="-479425" algn="ctr" defTabSz="957263">
              <a:lnSpc>
                <a:spcPct val="125000"/>
              </a:lnSpc>
              <a:spcBef>
                <a:spcPct val="50000"/>
              </a:spcBef>
              <a:defRPr/>
            </a:pPr>
            <a:r>
              <a:rPr lang="en-US" altLang="ja-JP" sz="900" i="1" dirty="0">
                <a:solidFill>
                  <a:schemeClr val="bg1"/>
                </a:solidFill>
                <a:latin typeface="Calibri" panose="020F0502020204030204" pitchFamily="34" charset="0"/>
                <a:ea typeface="ＭＳ Ｐゴシック" pitchFamily="50" charset="-128"/>
                <a:cs typeface="Calibri" panose="020F0502020204030204" pitchFamily="34" charset="0"/>
              </a:rPr>
              <a:t>© 2022 Presidio Ventures, Inc. Confidential                             </a:t>
            </a:r>
            <a:r>
              <a:rPr lang="en-US" altLang="ja-JP" sz="900" i="1" baseline="0" dirty="0">
                <a:solidFill>
                  <a:schemeClr val="bg1"/>
                </a:solidFill>
                <a:latin typeface="Calibri" panose="020F0502020204030204" pitchFamily="34" charset="0"/>
                <a:ea typeface="ＭＳ Ｐゴシック" pitchFamily="50" charset="-128"/>
                <a:cs typeface="Calibri" panose="020F0502020204030204" pitchFamily="34" charset="0"/>
              </a:rPr>
              <a:t>    	</a:t>
            </a:r>
            <a:endParaRPr lang="en-US" altLang="ja-JP" sz="900" i="1" dirty="0">
              <a:solidFill>
                <a:schemeClr val="bg1"/>
              </a:solidFill>
              <a:latin typeface="Calibri" panose="020F0502020204030204" pitchFamily="34" charset="0"/>
              <a:ea typeface="ＭＳ Ｐゴシック" pitchFamily="50" charset="-128"/>
              <a:cs typeface="Calibri" panose="020F0502020204030204" pitchFamily="34" charset="0"/>
            </a:endParaRPr>
          </a:p>
        </p:txBody>
      </p:sp>
      <p:sp>
        <p:nvSpPr>
          <p:cNvPr id="6155" name="Rectangle 11"/>
          <p:cNvSpPr>
            <a:spLocks noGrp="1" noChangeArrowheads="1"/>
          </p:cNvSpPr>
          <p:nvPr>
            <p:ph type="sldNum" sz="quarter" idx="4"/>
          </p:nvPr>
        </p:nvSpPr>
        <p:spPr bwMode="auto">
          <a:xfrm>
            <a:off x="6934200" y="6629400"/>
            <a:ext cx="2132013" cy="228600"/>
          </a:xfrm>
          <a:prstGeom prst="rect">
            <a:avLst/>
          </a:prstGeom>
          <a:noFill/>
          <a:ln w="9525">
            <a:noFill/>
            <a:miter lim="800000"/>
            <a:headEnd/>
            <a:tailEnd/>
          </a:ln>
          <a:effectLst/>
        </p:spPr>
        <p:txBody>
          <a:bodyPr vert="horz" wrap="square" lIns="95768" tIns="47884" rIns="95768" bIns="47884" numCol="1" anchor="t" anchorCtr="0" compatLnSpc="1">
            <a:prstTxWarp prst="textNoShape">
              <a:avLst/>
            </a:prstTxWarp>
          </a:bodyPr>
          <a:lstStyle>
            <a:lvl1pPr algn="r" eaLnBrk="0" hangingPunct="0">
              <a:defRPr sz="1500">
                <a:solidFill>
                  <a:schemeClr val="bg1"/>
                </a:solidFill>
              </a:defRPr>
            </a:lvl1pPr>
          </a:lstStyle>
          <a:p>
            <a:fld id="{3BDE58F6-CCE3-4F69-91E4-E60A0EF520B5}" type="slidenum">
              <a:rPr lang="ja-JP" altLang="en-US"/>
              <a:pPr/>
              <a:t>‹#›</a:t>
            </a:fld>
            <a:endParaRPr lang="en-US" altLang="ja-JP" dirty="0"/>
          </a:p>
        </p:txBody>
      </p:sp>
      <p:pic>
        <p:nvPicPr>
          <p:cNvPr id="14" name="Picture 13" descr="Logo_transparent_light.png"/>
          <p:cNvPicPr>
            <a:picLocks noChangeAspect="1"/>
          </p:cNvPicPr>
          <p:nvPr userDrawn="1"/>
        </p:nvPicPr>
        <p:blipFill>
          <a:blip r:embed="rId13"/>
          <a:stretch>
            <a:fillRect/>
          </a:stretch>
        </p:blipFill>
        <p:spPr>
          <a:xfrm>
            <a:off x="7161961" y="0"/>
            <a:ext cx="1982039" cy="663115"/>
          </a:xfrm>
          <a:prstGeom prst="rect">
            <a:avLst/>
          </a:prstGeom>
        </p:spPr>
      </p:pic>
    </p:spTree>
  </p:cSld>
  <p:clrMap bg1="lt1" tx1="dk1" bg2="lt2" tx2="dk2" accent1="accent1" accent2="accent2" accent3="accent3" accent4="accent4" accent5="accent5" accent6="accent6" hlink="hlink" folHlink="folHlink"/>
  <p:sldLayoutIdLst>
    <p:sldLayoutId id="2147484186" r:id="rId1"/>
    <p:sldLayoutId id="2147484179" r:id="rId2"/>
    <p:sldLayoutId id="2147484180" r:id="rId3"/>
    <p:sldLayoutId id="2147484181" r:id="rId4"/>
    <p:sldLayoutId id="2147484182" r:id="rId5"/>
    <p:sldLayoutId id="2147484183" r:id="rId6"/>
    <p:sldLayoutId id="2147484184" r:id="rId7"/>
    <p:sldLayoutId id="2147484185" r:id="rId8"/>
    <p:sldLayoutId id="2147484188" r:id="rId9"/>
  </p:sldLayoutIdLst>
  <p:transition advClick="0"/>
  <p:hf hdr="0" ftr="0" dt="0"/>
  <p:txStyles>
    <p:titleStyle>
      <a:lvl1pPr algn="l" defTabSz="957263" rtl="0" eaLnBrk="0" fontAlgn="base" hangingPunct="0">
        <a:spcBef>
          <a:spcPct val="0"/>
        </a:spcBef>
        <a:spcAft>
          <a:spcPct val="0"/>
        </a:spcAft>
        <a:defRPr sz="2900">
          <a:solidFill>
            <a:srgbClr val="FFFFFF"/>
          </a:solidFill>
          <a:effectLst>
            <a:outerShdw blurRad="38100" dist="38100" dir="2700000" algn="tl">
              <a:srgbClr val="DDDDDD"/>
            </a:outerShdw>
          </a:effectLst>
          <a:latin typeface="Verdana" pitchFamily="34" charset="0"/>
          <a:ea typeface="Helvetica Neue" pitchFamily="-111" charset="0"/>
          <a:cs typeface="Helvetica Neue"/>
        </a:defRPr>
      </a:lvl1pPr>
      <a:lvl2pPr algn="l" defTabSz="957263" rtl="0" eaLnBrk="0" fontAlgn="base" hangingPunct="0">
        <a:spcBef>
          <a:spcPct val="0"/>
        </a:spcBef>
        <a:spcAft>
          <a:spcPct val="0"/>
        </a:spcAft>
        <a:defRPr sz="2900">
          <a:solidFill>
            <a:srgbClr val="FFFFFF"/>
          </a:solidFill>
          <a:effectLst>
            <a:outerShdw blurRad="38100" dist="38100" dir="2700000" algn="tl">
              <a:srgbClr val="DDDDDD"/>
            </a:outerShdw>
          </a:effectLst>
          <a:latin typeface="Verdana" pitchFamily="34" charset="0"/>
          <a:ea typeface="Helvetica Neue" pitchFamily="-111" charset="0"/>
          <a:cs typeface="Helvetica Neue" pitchFamily="-111" charset="0"/>
        </a:defRPr>
      </a:lvl2pPr>
      <a:lvl3pPr algn="l" defTabSz="957263" rtl="0" eaLnBrk="0" fontAlgn="base" hangingPunct="0">
        <a:spcBef>
          <a:spcPct val="0"/>
        </a:spcBef>
        <a:spcAft>
          <a:spcPct val="0"/>
        </a:spcAft>
        <a:defRPr sz="2900">
          <a:solidFill>
            <a:srgbClr val="FFFFFF"/>
          </a:solidFill>
          <a:effectLst>
            <a:outerShdw blurRad="38100" dist="38100" dir="2700000" algn="tl">
              <a:srgbClr val="DDDDDD"/>
            </a:outerShdw>
          </a:effectLst>
          <a:latin typeface="Verdana" pitchFamily="34" charset="0"/>
          <a:ea typeface="Helvetica Neue" pitchFamily="-111" charset="0"/>
          <a:cs typeface="Helvetica Neue" pitchFamily="-111" charset="0"/>
        </a:defRPr>
      </a:lvl3pPr>
      <a:lvl4pPr algn="l" defTabSz="957263" rtl="0" eaLnBrk="0" fontAlgn="base" hangingPunct="0">
        <a:spcBef>
          <a:spcPct val="0"/>
        </a:spcBef>
        <a:spcAft>
          <a:spcPct val="0"/>
        </a:spcAft>
        <a:defRPr sz="2900">
          <a:solidFill>
            <a:srgbClr val="FFFFFF"/>
          </a:solidFill>
          <a:effectLst>
            <a:outerShdw blurRad="38100" dist="38100" dir="2700000" algn="tl">
              <a:srgbClr val="DDDDDD"/>
            </a:outerShdw>
          </a:effectLst>
          <a:latin typeface="Verdana" pitchFamily="34" charset="0"/>
          <a:ea typeface="Helvetica Neue" pitchFamily="-111" charset="0"/>
          <a:cs typeface="Helvetica Neue" pitchFamily="-111" charset="0"/>
        </a:defRPr>
      </a:lvl4pPr>
      <a:lvl5pPr algn="l" defTabSz="957263" rtl="0" eaLnBrk="0" fontAlgn="base" hangingPunct="0">
        <a:spcBef>
          <a:spcPct val="0"/>
        </a:spcBef>
        <a:spcAft>
          <a:spcPct val="0"/>
        </a:spcAft>
        <a:defRPr sz="2900">
          <a:solidFill>
            <a:srgbClr val="FFFFFF"/>
          </a:solidFill>
          <a:effectLst>
            <a:outerShdw blurRad="38100" dist="38100" dir="2700000" algn="tl">
              <a:srgbClr val="DDDDDD"/>
            </a:outerShdw>
          </a:effectLst>
          <a:latin typeface="Verdana" pitchFamily="34" charset="0"/>
          <a:ea typeface="Helvetica Neue" pitchFamily="-111" charset="0"/>
          <a:cs typeface="Helvetica Neue" pitchFamily="-111" charset="0"/>
        </a:defRPr>
      </a:lvl5pPr>
      <a:lvl6pPr marL="457200" algn="l" rtl="0" fontAlgn="base">
        <a:spcBef>
          <a:spcPct val="0"/>
        </a:spcBef>
        <a:spcAft>
          <a:spcPct val="0"/>
        </a:spcAft>
        <a:defRPr sz="2800">
          <a:solidFill>
            <a:srgbClr val="003366"/>
          </a:solidFill>
          <a:effectLst>
            <a:outerShdw blurRad="38100" dist="38100" dir="2700000" algn="tl">
              <a:srgbClr val="DDDDDD"/>
            </a:outerShdw>
          </a:effectLst>
          <a:latin typeface="Trebuchet MS" pitchFamily="-109" charset="0"/>
        </a:defRPr>
      </a:lvl6pPr>
      <a:lvl7pPr marL="914400" algn="l" rtl="0" fontAlgn="base">
        <a:spcBef>
          <a:spcPct val="0"/>
        </a:spcBef>
        <a:spcAft>
          <a:spcPct val="0"/>
        </a:spcAft>
        <a:defRPr sz="2800">
          <a:solidFill>
            <a:srgbClr val="003366"/>
          </a:solidFill>
          <a:effectLst>
            <a:outerShdw blurRad="38100" dist="38100" dir="2700000" algn="tl">
              <a:srgbClr val="DDDDDD"/>
            </a:outerShdw>
          </a:effectLst>
          <a:latin typeface="Trebuchet MS" pitchFamily="-109" charset="0"/>
        </a:defRPr>
      </a:lvl7pPr>
      <a:lvl8pPr marL="1371600" algn="l" rtl="0" fontAlgn="base">
        <a:spcBef>
          <a:spcPct val="0"/>
        </a:spcBef>
        <a:spcAft>
          <a:spcPct val="0"/>
        </a:spcAft>
        <a:defRPr sz="2800">
          <a:solidFill>
            <a:srgbClr val="003366"/>
          </a:solidFill>
          <a:effectLst>
            <a:outerShdw blurRad="38100" dist="38100" dir="2700000" algn="tl">
              <a:srgbClr val="DDDDDD"/>
            </a:outerShdw>
          </a:effectLst>
          <a:latin typeface="Trebuchet MS" pitchFamily="-109" charset="0"/>
        </a:defRPr>
      </a:lvl8pPr>
      <a:lvl9pPr marL="1828800" algn="l" rtl="0" fontAlgn="base">
        <a:spcBef>
          <a:spcPct val="0"/>
        </a:spcBef>
        <a:spcAft>
          <a:spcPct val="0"/>
        </a:spcAft>
        <a:defRPr sz="2800">
          <a:solidFill>
            <a:srgbClr val="003366"/>
          </a:solidFill>
          <a:effectLst>
            <a:outerShdw blurRad="38100" dist="38100" dir="2700000" algn="tl">
              <a:srgbClr val="DDDDDD"/>
            </a:outerShdw>
          </a:effectLst>
          <a:latin typeface="Trebuchet MS" pitchFamily="-109" charset="0"/>
        </a:defRPr>
      </a:lvl9pPr>
    </p:titleStyle>
    <p:bodyStyle>
      <a:lvl1pPr marL="360363" indent="-360363" algn="l" defTabSz="957263" rtl="0" eaLnBrk="0" fontAlgn="base" hangingPunct="0">
        <a:spcBef>
          <a:spcPct val="20000"/>
        </a:spcBef>
        <a:spcAft>
          <a:spcPct val="0"/>
        </a:spcAft>
        <a:buChar char="•"/>
        <a:defRPr sz="3300">
          <a:solidFill>
            <a:srgbClr val="003366"/>
          </a:solidFill>
          <a:latin typeface="Times New Roman" pitchFamily="18" charset="0"/>
          <a:ea typeface="Times New Roman" pitchFamily="18" charset="0"/>
          <a:cs typeface="Times New Roman" pitchFamily="18" charset="0"/>
        </a:defRPr>
      </a:lvl1pPr>
      <a:lvl2pPr marL="777875" indent="-298450" algn="l" defTabSz="957263" rtl="0" eaLnBrk="0" fontAlgn="base" hangingPunct="0">
        <a:spcBef>
          <a:spcPct val="20000"/>
        </a:spcBef>
        <a:spcAft>
          <a:spcPct val="0"/>
        </a:spcAft>
        <a:buFont typeface="Arial" pitchFamily="34" charset="0"/>
        <a:buChar char="•"/>
        <a:defRPr sz="2900">
          <a:solidFill>
            <a:schemeClr val="tx1"/>
          </a:solidFill>
          <a:latin typeface="Times New Roman" pitchFamily="18" charset="0"/>
          <a:ea typeface="Times New Roman" pitchFamily="18" charset="0"/>
          <a:cs typeface="Times New Roman" pitchFamily="18" charset="0"/>
        </a:defRPr>
      </a:lvl2pPr>
      <a:lvl3pPr marL="1196975" indent="-239713" algn="l" defTabSz="957263" rtl="0" eaLnBrk="0" fontAlgn="base" hangingPunct="0">
        <a:spcBef>
          <a:spcPct val="20000"/>
        </a:spcBef>
        <a:spcAft>
          <a:spcPct val="0"/>
        </a:spcAft>
        <a:buSzPct val="50000"/>
        <a:buFont typeface="Wingdings" pitchFamily="2" charset="2"/>
        <a:buChar char="q"/>
        <a:defRPr sz="2400">
          <a:solidFill>
            <a:schemeClr val="tx1"/>
          </a:solidFill>
          <a:latin typeface="Times New Roman" pitchFamily="18" charset="0"/>
          <a:ea typeface="Times New Roman" pitchFamily="18" charset="0"/>
          <a:cs typeface="Times New Roman" pitchFamily="18" charset="0"/>
        </a:defRPr>
      </a:lvl3pPr>
      <a:lvl4pPr marL="1676400" indent="-239713" algn="l" defTabSz="957263" rtl="0" eaLnBrk="0" fontAlgn="base" hangingPunct="0">
        <a:spcBef>
          <a:spcPct val="20000"/>
        </a:spcBef>
        <a:spcAft>
          <a:spcPct val="0"/>
        </a:spcAft>
        <a:buChar char="–"/>
        <a:defRPr sz="2000">
          <a:solidFill>
            <a:schemeClr val="tx1"/>
          </a:solidFill>
          <a:latin typeface="Times New Roman" pitchFamily="18" charset="0"/>
          <a:ea typeface="Times New Roman" pitchFamily="18" charset="0"/>
          <a:cs typeface="Times New Roman" pitchFamily="18" charset="0"/>
        </a:defRPr>
      </a:lvl4pPr>
      <a:lvl5pPr marL="2154238" indent="-238125" algn="l" defTabSz="957263" rtl="0" eaLnBrk="0" fontAlgn="base" hangingPunct="0">
        <a:spcBef>
          <a:spcPct val="20000"/>
        </a:spcBef>
        <a:spcAft>
          <a:spcPct val="0"/>
        </a:spcAft>
        <a:buChar char="»"/>
        <a:defRPr sz="2000">
          <a:solidFill>
            <a:schemeClr val="tx1"/>
          </a:solidFill>
          <a:latin typeface="Times New Roman" pitchFamily="18" charset="0"/>
          <a:ea typeface="Times New Roman" pitchFamily="18" charset="0"/>
          <a:cs typeface="Times New Roman" pitchFamily="18" charset="0"/>
        </a:defRPr>
      </a:lvl5pPr>
      <a:lvl6pPr marL="2514600" indent="-228600" algn="l" rtl="0" fontAlgn="base">
        <a:spcBef>
          <a:spcPct val="20000"/>
        </a:spcBef>
        <a:spcAft>
          <a:spcPct val="0"/>
        </a:spcAft>
        <a:buChar char="»"/>
        <a:defRPr sz="2000">
          <a:solidFill>
            <a:srgbClr val="003366"/>
          </a:solidFill>
          <a:latin typeface="+mn-lt"/>
          <a:ea typeface="ＭＳ Ｐゴシック" pitchFamily="-109" charset="-128"/>
        </a:defRPr>
      </a:lvl6pPr>
      <a:lvl7pPr marL="2971800" indent="-228600" algn="l" rtl="0" fontAlgn="base">
        <a:spcBef>
          <a:spcPct val="20000"/>
        </a:spcBef>
        <a:spcAft>
          <a:spcPct val="0"/>
        </a:spcAft>
        <a:buChar char="»"/>
        <a:defRPr sz="2000">
          <a:solidFill>
            <a:srgbClr val="003366"/>
          </a:solidFill>
          <a:latin typeface="+mn-lt"/>
          <a:ea typeface="ＭＳ Ｐゴシック" pitchFamily="-109" charset="-128"/>
        </a:defRPr>
      </a:lvl7pPr>
      <a:lvl8pPr marL="3429000" indent="-228600" algn="l" rtl="0" fontAlgn="base">
        <a:spcBef>
          <a:spcPct val="20000"/>
        </a:spcBef>
        <a:spcAft>
          <a:spcPct val="0"/>
        </a:spcAft>
        <a:buChar char="»"/>
        <a:defRPr sz="2000">
          <a:solidFill>
            <a:srgbClr val="003366"/>
          </a:solidFill>
          <a:latin typeface="+mn-lt"/>
          <a:ea typeface="ＭＳ Ｐゴシック" pitchFamily="-109" charset="-128"/>
        </a:defRPr>
      </a:lvl8pPr>
      <a:lvl9pPr marL="3886200" indent="-228600" algn="l" rtl="0" fontAlgn="base">
        <a:spcBef>
          <a:spcPct val="20000"/>
        </a:spcBef>
        <a:spcAft>
          <a:spcPct val="0"/>
        </a:spcAft>
        <a:buChar char="»"/>
        <a:defRPr sz="2000">
          <a:solidFill>
            <a:srgbClr val="003366"/>
          </a:solidFill>
          <a:latin typeface="+mn-lt"/>
          <a:ea typeface="ＭＳ Ｐゴシック" pitchFamily="-109"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jpeg"/></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4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4267" y="1828800"/>
            <a:ext cx="5301388" cy="1077218"/>
          </a:xfrm>
          <a:prstGeom prst="rect">
            <a:avLst/>
          </a:prstGeom>
          <a:noFill/>
        </p:spPr>
        <p:txBody>
          <a:bodyPr wrap="none" rtlCol="0">
            <a:spAutoFit/>
          </a:bodyPr>
          <a:lstStyle/>
          <a:p>
            <a:r>
              <a:rPr lang="en-US" sz="3200" b="1" dirty="0">
                <a:solidFill>
                  <a:schemeClr val="bg1"/>
                </a:solidFill>
                <a:latin typeface="Calibri" panose="020F0502020204030204" pitchFamily="34" charset="0"/>
                <a:cs typeface="Calibri" panose="020F0502020204030204" pitchFamily="34" charset="0"/>
              </a:rPr>
              <a:t>Trends in AI/ML: Data Scarcity</a:t>
            </a:r>
          </a:p>
          <a:p>
            <a:r>
              <a:rPr lang="en-US" sz="3200" b="1" dirty="0">
                <a:solidFill>
                  <a:schemeClr val="bg1"/>
                </a:solidFill>
                <a:latin typeface="Calibri" panose="020F0502020204030204" pitchFamily="34" charset="0"/>
                <a:cs typeface="Calibri" panose="020F0502020204030204" pitchFamily="34" charset="0"/>
              </a:rPr>
              <a:t>	</a:t>
            </a:r>
            <a:endParaRPr lang="en-US" sz="32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4F81B9-F1F7-466E-BB58-00DD7E93E6E6}"/>
              </a:ext>
            </a:extLst>
          </p:cNvPr>
          <p:cNvSpPr>
            <a:spLocks noGrp="1"/>
          </p:cNvSpPr>
          <p:nvPr>
            <p:ph type="sldNum" sz="quarter" idx="10"/>
          </p:nvPr>
        </p:nvSpPr>
        <p:spPr/>
        <p:txBody>
          <a:bodyPr/>
          <a:lstStyle/>
          <a:p>
            <a:fld id="{C511920D-B873-4A4A-8301-648AFC124DC1}" type="slidenum">
              <a:rPr lang="ja-JP" altLang="en-US" smtClean="0"/>
              <a:pPr/>
              <a:t>10</a:t>
            </a:fld>
            <a:endParaRPr lang="en-US" altLang="ja-JP" dirty="0"/>
          </a:p>
        </p:txBody>
      </p:sp>
      <p:pic>
        <p:nvPicPr>
          <p:cNvPr id="3" name="Picture 6" descr="Ross in Japan">
            <a:extLst>
              <a:ext uri="{FF2B5EF4-FFF2-40B4-BE49-F238E27FC236}">
                <a16:creationId xmlns:a16="http://schemas.microsoft.com/office/drawing/2014/main" id="{60247D54-5EE0-455F-9666-E03E221B1E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665098"/>
            <a:ext cx="6172200" cy="38115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EA57953-3C79-4D7C-8CFD-2C51B0DAE594}"/>
              </a:ext>
            </a:extLst>
          </p:cNvPr>
          <p:cNvSpPr txBox="1"/>
          <p:nvPr/>
        </p:nvSpPr>
        <p:spPr>
          <a:xfrm>
            <a:off x="152400" y="64769"/>
            <a:ext cx="5292588"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Who am I?</a:t>
            </a:r>
            <a:endParaRPr lang="en-US" sz="3200" dirty="0">
              <a:latin typeface="Calibri" panose="020F0502020204030204" pitchFamily="34" charset="0"/>
              <a:cs typeface="Calibri" panose="020F0502020204030204" pitchFamily="34" charset="0"/>
            </a:endParaRPr>
          </a:p>
        </p:txBody>
      </p:sp>
      <p:sp>
        <p:nvSpPr>
          <p:cNvPr id="6" name="Text Box 8">
            <a:extLst>
              <a:ext uri="{FF2B5EF4-FFF2-40B4-BE49-F238E27FC236}">
                <a16:creationId xmlns:a16="http://schemas.microsoft.com/office/drawing/2014/main" id="{D77BF15B-FA66-49B0-939C-40F01D0452BD}"/>
              </a:ext>
            </a:extLst>
          </p:cNvPr>
          <p:cNvSpPr txBox="1">
            <a:spLocks noChangeArrowheads="1"/>
          </p:cNvSpPr>
          <p:nvPr/>
        </p:nvSpPr>
        <p:spPr bwMode="auto">
          <a:xfrm>
            <a:off x="1943100" y="1074946"/>
            <a:ext cx="51816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dirty="0"/>
              <a:t>Passionate about International Relations</a:t>
            </a:r>
          </a:p>
        </p:txBody>
      </p:sp>
      <p:sp>
        <p:nvSpPr>
          <p:cNvPr id="7" name="Text Box 8">
            <a:extLst>
              <a:ext uri="{FF2B5EF4-FFF2-40B4-BE49-F238E27FC236}">
                <a16:creationId xmlns:a16="http://schemas.microsoft.com/office/drawing/2014/main" id="{1A576A24-C60C-484B-BF70-F765DF3D8922}"/>
              </a:ext>
            </a:extLst>
          </p:cNvPr>
          <p:cNvSpPr txBox="1">
            <a:spLocks noChangeArrowheads="1"/>
          </p:cNvSpPr>
          <p:nvPr/>
        </p:nvSpPr>
        <p:spPr bwMode="auto">
          <a:xfrm>
            <a:off x="6551613" y="2597983"/>
            <a:ext cx="2514600" cy="1600438"/>
          </a:xfrm>
          <a:prstGeom prst="rect">
            <a:avLst/>
          </a:prstGeom>
          <a:solidFill>
            <a:schemeClr val="accent1">
              <a:lumMod val="90000"/>
            </a:schemeClr>
          </a:solidFill>
          <a:ln>
            <a:noFill/>
          </a:ln>
          <a:effectLst/>
        </p:spPr>
        <p:txBody>
          <a:bodyPr wrap="square">
            <a:spAutoFit/>
          </a:bodyPr>
          <a:lstStyle/>
          <a:p>
            <a:pPr marL="342900" indent="-342900">
              <a:spcBef>
                <a:spcPct val="50000"/>
              </a:spcBef>
              <a:buFont typeface="Wingdings" panose="05000000000000000000" pitchFamily="2" charset="2"/>
              <a:buChar char="ü"/>
            </a:pPr>
            <a:r>
              <a:rPr lang="en-US" altLang="en-US" sz="1400" dirty="0"/>
              <a:t>Glasses were a little different then…</a:t>
            </a:r>
          </a:p>
          <a:p>
            <a:pPr>
              <a:spcBef>
                <a:spcPct val="50000"/>
              </a:spcBef>
            </a:pPr>
            <a:endParaRPr lang="en-US" altLang="en-US" sz="1400" dirty="0"/>
          </a:p>
          <a:p>
            <a:pPr marL="342900" indent="-342900">
              <a:spcBef>
                <a:spcPct val="50000"/>
              </a:spcBef>
              <a:buFont typeface="Wingdings" panose="05000000000000000000" pitchFamily="2" charset="2"/>
              <a:buChar char="ü"/>
            </a:pPr>
            <a:r>
              <a:rPr lang="en-US" altLang="en-US" sz="1400" dirty="0"/>
              <a:t>…otherwise I think I pretty much look the same.</a:t>
            </a:r>
          </a:p>
        </p:txBody>
      </p:sp>
    </p:spTree>
    <p:extLst>
      <p:ext uri="{BB962C8B-B14F-4D97-AF65-F5344CB8AC3E}">
        <p14:creationId xmlns:p14="http://schemas.microsoft.com/office/powerpoint/2010/main" val="187676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F355E5-AFBA-44FB-831A-97B75EBF9449}"/>
              </a:ext>
            </a:extLst>
          </p:cNvPr>
          <p:cNvSpPr txBox="1"/>
          <p:nvPr/>
        </p:nvSpPr>
        <p:spPr>
          <a:xfrm>
            <a:off x="167640" y="76200"/>
            <a:ext cx="5292588"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Who am I?</a:t>
            </a:r>
            <a:endParaRPr lang="en-US" sz="32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5A2C9975-BE63-4C76-BC42-CA4A16D360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828800"/>
            <a:ext cx="2743200" cy="4038600"/>
          </a:xfrm>
          <a:prstGeom prst="rect">
            <a:avLst/>
          </a:prstGeom>
        </p:spPr>
      </p:pic>
      <p:sp>
        <p:nvSpPr>
          <p:cNvPr id="4" name="Text Box 8">
            <a:extLst>
              <a:ext uri="{FF2B5EF4-FFF2-40B4-BE49-F238E27FC236}">
                <a16:creationId xmlns:a16="http://schemas.microsoft.com/office/drawing/2014/main" id="{B8228248-CBA3-4AEC-855F-52E3D94CE8E1}"/>
              </a:ext>
            </a:extLst>
          </p:cNvPr>
          <p:cNvSpPr txBox="1">
            <a:spLocks noChangeArrowheads="1"/>
          </p:cNvSpPr>
          <p:nvPr/>
        </p:nvSpPr>
        <p:spPr bwMode="auto">
          <a:xfrm>
            <a:off x="2019321" y="1094526"/>
            <a:ext cx="4648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dirty="0"/>
              <a:t>Passionate about Technology</a:t>
            </a:r>
          </a:p>
        </p:txBody>
      </p:sp>
      <p:sp>
        <p:nvSpPr>
          <p:cNvPr id="6" name="Text Box 8">
            <a:extLst>
              <a:ext uri="{FF2B5EF4-FFF2-40B4-BE49-F238E27FC236}">
                <a16:creationId xmlns:a16="http://schemas.microsoft.com/office/drawing/2014/main" id="{ED86330A-25B8-4918-96DB-EC2FF7AAE01E}"/>
              </a:ext>
            </a:extLst>
          </p:cNvPr>
          <p:cNvSpPr txBox="1">
            <a:spLocks noChangeArrowheads="1"/>
          </p:cNvSpPr>
          <p:nvPr/>
        </p:nvSpPr>
        <p:spPr bwMode="auto">
          <a:xfrm>
            <a:off x="4800600" y="2590800"/>
            <a:ext cx="4038600" cy="2031325"/>
          </a:xfrm>
          <a:prstGeom prst="rect">
            <a:avLst/>
          </a:prstGeom>
          <a:solidFill>
            <a:schemeClr val="accent1">
              <a:lumMod val="90000"/>
            </a:schemeClr>
          </a:solidFill>
          <a:ln>
            <a:noFill/>
          </a:ln>
          <a:effectLst/>
        </p:spPr>
        <p:txBody>
          <a:bodyPr wrap="square">
            <a:spAutoFit/>
          </a:bodyPr>
          <a:lstStyle/>
          <a:p>
            <a:pPr lvl="1">
              <a:spcBef>
                <a:spcPct val="50000"/>
              </a:spcBef>
            </a:pPr>
            <a:r>
              <a:rPr lang="en-US" altLang="en-US" sz="1400" dirty="0"/>
              <a:t>Notes:</a:t>
            </a:r>
          </a:p>
          <a:p>
            <a:pPr marL="342900" indent="-342900">
              <a:spcBef>
                <a:spcPct val="50000"/>
              </a:spcBef>
              <a:buFont typeface="Wingdings" panose="05000000000000000000" pitchFamily="2" charset="2"/>
              <a:buChar char="ü"/>
            </a:pPr>
            <a:endParaRPr lang="en-US" altLang="en-US" sz="1400" dirty="0"/>
          </a:p>
          <a:p>
            <a:pPr marL="342900" indent="-342900">
              <a:spcBef>
                <a:spcPct val="50000"/>
              </a:spcBef>
              <a:buFont typeface="Wingdings" panose="05000000000000000000" pitchFamily="2" charset="2"/>
              <a:buChar char="ü"/>
            </a:pPr>
            <a:r>
              <a:rPr lang="en-US" altLang="en-US" sz="1400" dirty="0"/>
              <a:t>The Last Jedi began the slide….</a:t>
            </a:r>
          </a:p>
          <a:p>
            <a:pPr marL="342900" indent="-342900">
              <a:spcBef>
                <a:spcPct val="50000"/>
              </a:spcBef>
              <a:buFont typeface="Wingdings" panose="05000000000000000000" pitchFamily="2" charset="2"/>
              <a:buChar char="ü"/>
            </a:pPr>
            <a:endParaRPr lang="en-US" altLang="en-US" sz="1400" dirty="0"/>
          </a:p>
          <a:p>
            <a:pPr marL="342900" indent="-342900">
              <a:spcBef>
                <a:spcPct val="50000"/>
              </a:spcBef>
              <a:buFont typeface="Wingdings" panose="05000000000000000000" pitchFamily="2" charset="2"/>
              <a:buChar char="ü"/>
            </a:pPr>
            <a:r>
              <a:rPr lang="en-US" altLang="en-US" sz="1400" dirty="0"/>
              <a:t>Too much content, too inconsistent…I’m pretty much sick of it all now.</a:t>
            </a:r>
          </a:p>
        </p:txBody>
      </p:sp>
    </p:spTree>
    <p:extLst>
      <p:ext uri="{BB962C8B-B14F-4D97-AF65-F5344CB8AC3E}">
        <p14:creationId xmlns:p14="http://schemas.microsoft.com/office/powerpoint/2010/main" val="91981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1EEBB6-5F06-442B-874E-5B112F4D9A3F}"/>
              </a:ext>
            </a:extLst>
          </p:cNvPr>
          <p:cNvSpPr>
            <a:spLocks noGrp="1"/>
          </p:cNvSpPr>
          <p:nvPr>
            <p:ph type="sldNum" sz="quarter" idx="10"/>
          </p:nvPr>
        </p:nvSpPr>
        <p:spPr/>
        <p:txBody>
          <a:bodyPr/>
          <a:lstStyle/>
          <a:p>
            <a:fld id="{C511920D-B873-4A4A-8301-648AFC124DC1}" type="slidenum">
              <a:rPr lang="ja-JP" altLang="en-US" smtClean="0"/>
              <a:pPr/>
              <a:t>12</a:t>
            </a:fld>
            <a:endParaRPr lang="en-US" altLang="ja-JP" dirty="0"/>
          </a:p>
        </p:txBody>
      </p:sp>
      <p:sp>
        <p:nvSpPr>
          <p:cNvPr id="4" name="TextBox 3">
            <a:extLst>
              <a:ext uri="{FF2B5EF4-FFF2-40B4-BE49-F238E27FC236}">
                <a16:creationId xmlns:a16="http://schemas.microsoft.com/office/drawing/2014/main" id="{43322B7F-3D74-42E6-855E-B7735971A353}"/>
              </a:ext>
            </a:extLst>
          </p:cNvPr>
          <p:cNvSpPr txBox="1"/>
          <p:nvPr/>
        </p:nvSpPr>
        <p:spPr>
          <a:xfrm>
            <a:off x="152400" y="76200"/>
            <a:ext cx="5292588"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What do I do?</a:t>
            </a:r>
            <a:endParaRPr lang="en-US" sz="32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B2A448B-64E3-4160-978F-ED8E18E3F3EF}"/>
              </a:ext>
            </a:extLst>
          </p:cNvPr>
          <p:cNvSpPr txBox="1"/>
          <p:nvPr/>
        </p:nvSpPr>
        <p:spPr>
          <a:xfrm>
            <a:off x="34290" y="2971800"/>
            <a:ext cx="9066213" cy="584775"/>
          </a:xfrm>
          <a:prstGeom prst="rect">
            <a:avLst/>
          </a:prstGeom>
          <a:noFill/>
        </p:spPr>
        <p:txBody>
          <a:bodyPr wrap="square" rtlCol="0">
            <a:spAutoFit/>
          </a:bodyPr>
          <a:lstStyle/>
          <a:p>
            <a:pPr algn="ctr"/>
            <a:r>
              <a:rPr lang="en-US" sz="3200" dirty="0">
                <a:solidFill>
                  <a:schemeClr val="tx2"/>
                </a:solidFill>
                <a:latin typeface="Calibri" panose="020F0502020204030204" pitchFamily="34" charset="0"/>
                <a:cs typeface="Calibri" panose="020F0502020204030204" pitchFamily="34" charset="0"/>
              </a:rPr>
              <a:t>Confessions of a CVC</a:t>
            </a:r>
          </a:p>
        </p:txBody>
      </p:sp>
    </p:spTree>
    <p:extLst>
      <p:ext uri="{BB962C8B-B14F-4D97-AF65-F5344CB8AC3E}">
        <p14:creationId xmlns:p14="http://schemas.microsoft.com/office/powerpoint/2010/main" val="146192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859C0C-F660-47C8-BCC4-547834262378}"/>
              </a:ext>
            </a:extLst>
          </p:cNvPr>
          <p:cNvSpPr>
            <a:spLocks noGrp="1"/>
          </p:cNvSpPr>
          <p:nvPr>
            <p:ph type="sldNum" sz="quarter" idx="10"/>
          </p:nvPr>
        </p:nvSpPr>
        <p:spPr/>
        <p:txBody>
          <a:bodyPr/>
          <a:lstStyle/>
          <a:p>
            <a:fld id="{C511920D-B873-4A4A-8301-648AFC124DC1}" type="slidenum">
              <a:rPr lang="ja-JP" altLang="en-US" smtClean="0"/>
              <a:pPr/>
              <a:t>13</a:t>
            </a:fld>
            <a:endParaRPr lang="en-US" altLang="ja-JP" dirty="0"/>
          </a:p>
        </p:txBody>
      </p:sp>
      <p:sp>
        <p:nvSpPr>
          <p:cNvPr id="4" name="TextBox 3">
            <a:extLst>
              <a:ext uri="{FF2B5EF4-FFF2-40B4-BE49-F238E27FC236}">
                <a16:creationId xmlns:a16="http://schemas.microsoft.com/office/drawing/2014/main" id="{4BB56166-368C-4B50-AD93-CC2A8EEFB550}"/>
              </a:ext>
            </a:extLst>
          </p:cNvPr>
          <p:cNvSpPr txBox="1"/>
          <p:nvPr/>
        </p:nvSpPr>
        <p:spPr>
          <a:xfrm>
            <a:off x="0" y="54700"/>
            <a:ext cx="5292588"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What do I do?</a:t>
            </a:r>
            <a:endParaRPr lang="en-US" sz="32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B09D8C2F-DE27-4DAA-BE4F-D3D23C1FC64F}"/>
              </a:ext>
            </a:extLst>
          </p:cNvPr>
          <p:cNvSpPr txBox="1"/>
          <p:nvPr/>
        </p:nvSpPr>
        <p:spPr>
          <a:xfrm>
            <a:off x="125730" y="1168614"/>
            <a:ext cx="5665470" cy="769441"/>
          </a:xfrm>
          <a:prstGeom prst="rect">
            <a:avLst/>
          </a:prstGeom>
          <a:solidFill>
            <a:schemeClr val="accent1"/>
          </a:solidFill>
        </p:spPr>
        <p:txBody>
          <a:bodyPr wrap="square" rtlCol="0">
            <a:spAutoFit/>
          </a:bodyPr>
          <a:lstStyle/>
          <a:p>
            <a:r>
              <a:rPr lang="en-US" sz="3200" dirty="0">
                <a:ea typeface="Verdana" panose="020B0604030504040204" pitchFamily="34" charset="0"/>
                <a:cs typeface="Verdana" panose="020B0604030504040204" pitchFamily="34" charset="0"/>
              </a:rPr>
              <a:t>I’m a Venture Capital</a:t>
            </a:r>
            <a:r>
              <a:rPr lang="en-US" dirty="0">
                <a:ea typeface="Verdana" panose="020B0604030504040204" pitchFamily="34" charset="0"/>
                <a:cs typeface="Verdana" panose="020B0604030504040204" pitchFamily="34" charset="0"/>
              </a:rPr>
              <a:t>-</a:t>
            </a:r>
            <a:r>
              <a:rPr lang="en-US" sz="4400" dirty="0" err="1">
                <a:ea typeface="Verdana" panose="020B0604030504040204" pitchFamily="34" charset="0"/>
                <a:cs typeface="Verdana" panose="020B0604030504040204" pitchFamily="34" charset="0"/>
              </a:rPr>
              <a:t>ist</a:t>
            </a:r>
            <a:r>
              <a:rPr lang="en-US" dirty="0">
                <a:ea typeface="Verdana" panose="020B0604030504040204" pitchFamily="34" charset="0"/>
                <a:cs typeface="Verdana" panose="020B0604030504040204" pitchFamily="34" charset="0"/>
              </a:rPr>
              <a:t> </a:t>
            </a:r>
          </a:p>
        </p:txBody>
      </p:sp>
      <p:sp>
        <p:nvSpPr>
          <p:cNvPr id="6" name="TextBox 5">
            <a:extLst>
              <a:ext uri="{FF2B5EF4-FFF2-40B4-BE49-F238E27FC236}">
                <a16:creationId xmlns:a16="http://schemas.microsoft.com/office/drawing/2014/main" id="{BEA86CB3-4F02-4675-AAB3-A1AADAAFCDC2}"/>
              </a:ext>
            </a:extLst>
          </p:cNvPr>
          <p:cNvSpPr txBox="1"/>
          <p:nvPr/>
        </p:nvSpPr>
        <p:spPr>
          <a:xfrm>
            <a:off x="464820" y="2368641"/>
            <a:ext cx="6781800" cy="769441"/>
          </a:xfrm>
          <a:prstGeom prst="rect">
            <a:avLst/>
          </a:prstGeom>
          <a:noFill/>
        </p:spPr>
        <p:txBody>
          <a:bodyPr wrap="square" rtlCol="0">
            <a:spAutoFit/>
          </a:bodyPr>
          <a:lstStyle/>
          <a:p>
            <a:r>
              <a:rPr lang="en-US" dirty="0">
                <a:ea typeface="Verdana" panose="020B0604030504040204" pitchFamily="34" charset="0"/>
                <a:cs typeface="Verdana" panose="020B0604030504040204" pitchFamily="34" charset="0"/>
              </a:rPr>
              <a:t>Venture Capital-</a:t>
            </a:r>
            <a:r>
              <a:rPr lang="en-US" sz="4400" dirty="0">
                <a:ea typeface="Verdana" panose="020B0604030504040204" pitchFamily="34" charset="0"/>
                <a:cs typeface="Verdana" panose="020B0604030504040204" pitchFamily="34" charset="0"/>
              </a:rPr>
              <a:t>ism</a:t>
            </a:r>
            <a:r>
              <a:rPr lang="en-US" dirty="0">
                <a:ea typeface="Verdana" panose="020B0604030504040204" pitchFamily="34" charset="0"/>
                <a:cs typeface="Verdana" panose="020B0604030504040204" pitchFamily="34" charset="0"/>
              </a:rPr>
              <a:t> </a:t>
            </a:r>
          </a:p>
        </p:txBody>
      </p:sp>
      <p:sp>
        <p:nvSpPr>
          <p:cNvPr id="7" name="TextBox 6">
            <a:extLst>
              <a:ext uri="{FF2B5EF4-FFF2-40B4-BE49-F238E27FC236}">
                <a16:creationId xmlns:a16="http://schemas.microsoft.com/office/drawing/2014/main" id="{FB577B49-C478-4D37-A8EF-52DECEC8BBB9}"/>
              </a:ext>
            </a:extLst>
          </p:cNvPr>
          <p:cNvSpPr txBox="1"/>
          <p:nvPr/>
        </p:nvSpPr>
        <p:spPr>
          <a:xfrm>
            <a:off x="464820" y="3479824"/>
            <a:ext cx="6781800" cy="769441"/>
          </a:xfrm>
          <a:prstGeom prst="rect">
            <a:avLst/>
          </a:prstGeom>
          <a:noFill/>
        </p:spPr>
        <p:txBody>
          <a:bodyPr wrap="square" rtlCol="0">
            <a:spAutoFit/>
          </a:bodyPr>
          <a:lstStyle/>
          <a:p>
            <a:r>
              <a:rPr lang="en-US" dirty="0">
                <a:ea typeface="Verdana" panose="020B0604030504040204" pitchFamily="34" charset="0"/>
                <a:cs typeface="Verdana" panose="020B0604030504040204" pitchFamily="34" charset="0"/>
              </a:rPr>
              <a:t>like any-</a:t>
            </a:r>
            <a:r>
              <a:rPr lang="en-US" sz="4400" dirty="0">
                <a:ea typeface="Verdana" panose="020B0604030504040204" pitchFamily="34" charset="0"/>
                <a:cs typeface="Verdana" panose="020B0604030504040204" pitchFamily="34" charset="0"/>
              </a:rPr>
              <a:t>ism, </a:t>
            </a:r>
            <a:r>
              <a:rPr lang="en-US" dirty="0">
                <a:ea typeface="Verdana" panose="020B0604030504040204" pitchFamily="34" charset="0"/>
                <a:cs typeface="Verdana" panose="020B0604030504040204" pitchFamily="34" charset="0"/>
              </a:rPr>
              <a:t>is about</a:t>
            </a:r>
            <a:r>
              <a:rPr lang="en-US" sz="4400" dirty="0">
                <a:ea typeface="Verdana" panose="020B0604030504040204" pitchFamily="34" charset="0"/>
                <a:cs typeface="Verdana" panose="020B0604030504040204" pitchFamily="34" charset="0"/>
              </a:rPr>
              <a:t> </a:t>
            </a:r>
            <a:r>
              <a:rPr lang="en-US" dirty="0">
                <a:ea typeface="Verdana" panose="020B0604030504040204" pitchFamily="34" charset="0"/>
                <a:cs typeface="Verdana" panose="020B0604030504040204" pitchFamily="34" charset="0"/>
              </a:rPr>
              <a:t> </a:t>
            </a:r>
          </a:p>
        </p:txBody>
      </p:sp>
      <p:sp>
        <p:nvSpPr>
          <p:cNvPr id="8" name="TextBox 7">
            <a:extLst>
              <a:ext uri="{FF2B5EF4-FFF2-40B4-BE49-F238E27FC236}">
                <a16:creationId xmlns:a16="http://schemas.microsoft.com/office/drawing/2014/main" id="{D0A0E5BA-2EB1-47F1-A5E0-7E05F9585F3D}"/>
              </a:ext>
            </a:extLst>
          </p:cNvPr>
          <p:cNvSpPr txBox="1"/>
          <p:nvPr/>
        </p:nvSpPr>
        <p:spPr>
          <a:xfrm>
            <a:off x="-1899339" y="4842836"/>
            <a:ext cx="6781800" cy="923330"/>
          </a:xfrm>
          <a:prstGeom prst="rect">
            <a:avLst/>
          </a:prstGeom>
          <a:noFill/>
        </p:spPr>
        <p:txBody>
          <a:bodyPr wrap="square" rtlCol="0">
            <a:spAutoFit/>
          </a:bodyPr>
          <a:lstStyle/>
          <a:p>
            <a:pPr algn="ctr"/>
            <a:r>
              <a:rPr lang="en-US" sz="5400" dirty="0">
                <a:ea typeface="Verdana" panose="020B0604030504040204" pitchFamily="34" charset="0"/>
                <a:cs typeface="Verdana" panose="020B0604030504040204" pitchFamily="34" charset="0"/>
              </a:rPr>
              <a:t>Belief</a:t>
            </a:r>
          </a:p>
        </p:txBody>
      </p:sp>
      <p:pic>
        <p:nvPicPr>
          <p:cNvPr id="18434" name="Picture 2" descr="Image result for hinduism">
            <a:extLst>
              <a:ext uri="{FF2B5EF4-FFF2-40B4-BE49-F238E27FC236}">
                <a16:creationId xmlns:a16="http://schemas.microsoft.com/office/drawing/2014/main" id="{B411C48D-CD5D-476E-B935-86A0C9DB9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09" y="2375636"/>
            <a:ext cx="1029864" cy="102050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s://upload.wikimedia.org/wikipedia/commons/thumb/d/df/Dharma_Wheel.svg/170px-Dharma_Wheel.svg.png">
            <a:extLst>
              <a:ext uri="{FF2B5EF4-FFF2-40B4-BE49-F238E27FC236}">
                <a16:creationId xmlns:a16="http://schemas.microsoft.com/office/drawing/2014/main" id="{4D76799F-ED29-451B-83F2-EDDE89C8B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805" y="2884430"/>
            <a:ext cx="1063188" cy="1063188"/>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Related image">
            <a:extLst>
              <a:ext uri="{FF2B5EF4-FFF2-40B4-BE49-F238E27FC236}">
                <a16:creationId xmlns:a16="http://schemas.microsoft.com/office/drawing/2014/main" id="{E4880A07-D917-42A1-AD11-E6A05566E1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7011" y="1640166"/>
            <a:ext cx="804863" cy="804863"/>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descr="Image result for taoism">
            <a:extLst>
              <a:ext uri="{FF2B5EF4-FFF2-40B4-BE49-F238E27FC236}">
                <a16:creationId xmlns:a16="http://schemas.microsoft.com/office/drawing/2014/main" id="{8EBF9112-3B33-4FD9-BA59-7833D4F398A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3925" y="171535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Image result for shintoism">
            <a:extLst>
              <a:ext uri="{FF2B5EF4-FFF2-40B4-BE49-F238E27FC236}">
                <a16:creationId xmlns:a16="http://schemas.microsoft.com/office/drawing/2014/main" id="{8F95A5DA-4EDC-4937-9887-11B0728BEAE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9832" y="3770353"/>
            <a:ext cx="841199" cy="762000"/>
          </a:xfrm>
          <a:prstGeom prst="rect">
            <a:avLst/>
          </a:prstGeom>
          <a:noFill/>
          <a:extLst>
            <a:ext uri="{909E8E84-426E-40DD-AFC4-6F175D3DCCD1}">
              <a14:hiddenFill xmlns:a14="http://schemas.microsoft.com/office/drawing/2010/main">
                <a:solidFill>
                  <a:srgbClr val="FFFFFF"/>
                </a:solidFill>
              </a14:hiddenFill>
            </a:ext>
          </a:extLst>
        </p:spPr>
      </p:pic>
      <p:pic>
        <p:nvPicPr>
          <p:cNvPr id="18448" name="Picture 16" descr="Image result for catholicism logo">
            <a:extLst>
              <a:ext uri="{FF2B5EF4-FFF2-40B4-BE49-F238E27FC236}">
                <a16:creationId xmlns:a16="http://schemas.microsoft.com/office/drawing/2014/main" id="{5810B9E1-B4D8-4F1B-84FE-310213B719C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4450" y="2666218"/>
            <a:ext cx="870943" cy="1179732"/>
          </a:xfrm>
          <a:prstGeom prst="rect">
            <a:avLst/>
          </a:prstGeom>
          <a:noFill/>
          <a:extLst>
            <a:ext uri="{909E8E84-426E-40DD-AFC4-6F175D3DCCD1}">
              <a14:hiddenFill xmlns:a14="http://schemas.microsoft.com/office/drawing/2010/main">
                <a:solidFill>
                  <a:srgbClr val="FFFFFF"/>
                </a:solidFill>
              </a14:hiddenFill>
            </a:ext>
          </a:extLst>
        </p:spPr>
      </p:pic>
      <p:pic>
        <p:nvPicPr>
          <p:cNvPr id="18450" name="Picture 18" descr="Image result for prayer images">
            <a:extLst>
              <a:ext uri="{FF2B5EF4-FFF2-40B4-BE49-F238E27FC236}">
                <a16:creationId xmlns:a16="http://schemas.microsoft.com/office/drawing/2014/main" id="{BCCF4211-F66A-4E5A-A514-6D39CEDB647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89442" y="4664152"/>
            <a:ext cx="2354158" cy="1560218"/>
          </a:xfrm>
          <a:prstGeom prst="rect">
            <a:avLst/>
          </a:prstGeom>
          <a:noFill/>
          <a:extLst>
            <a:ext uri="{909E8E84-426E-40DD-AFC4-6F175D3DCCD1}">
              <a14:hiddenFill xmlns:a14="http://schemas.microsoft.com/office/drawing/2010/main">
                <a:solidFill>
                  <a:srgbClr val="FFFFFF"/>
                </a:solidFill>
              </a14:hiddenFill>
            </a:ext>
          </a:extLst>
        </p:spPr>
      </p:pic>
      <p:pic>
        <p:nvPicPr>
          <p:cNvPr id="18452" name="Picture 20" descr="Image result for dollar bill icon">
            <a:extLst>
              <a:ext uri="{FF2B5EF4-FFF2-40B4-BE49-F238E27FC236}">
                <a16:creationId xmlns:a16="http://schemas.microsoft.com/office/drawing/2014/main" id="{FE8AFF07-7D15-4F2C-9C1C-FC26E5754085}"/>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3742" t="20086" r="7614" b="22157"/>
          <a:stretch/>
        </p:blipFill>
        <p:spPr bwMode="auto">
          <a:xfrm>
            <a:off x="7293919" y="4973301"/>
            <a:ext cx="1344770" cy="933831"/>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Notched Right 9">
            <a:extLst>
              <a:ext uri="{FF2B5EF4-FFF2-40B4-BE49-F238E27FC236}">
                <a16:creationId xmlns:a16="http://schemas.microsoft.com/office/drawing/2014/main" id="{E56FDA13-3BAF-4B61-90F2-3962C232F4E2}"/>
              </a:ext>
            </a:extLst>
          </p:cNvPr>
          <p:cNvSpPr/>
          <p:nvPr/>
        </p:nvSpPr>
        <p:spPr bwMode="auto">
          <a:xfrm>
            <a:off x="6186535" y="5220260"/>
            <a:ext cx="838200" cy="511255"/>
          </a:xfrm>
          <a:prstGeom prst="notchedRightArrow">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9" charset="0"/>
            </a:endParaRPr>
          </a:p>
        </p:txBody>
      </p:sp>
    </p:spTree>
    <p:extLst>
      <p:ext uri="{BB962C8B-B14F-4D97-AF65-F5344CB8AC3E}">
        <p14:creationId xmlns:p14="http://schemas.microsoft.com/office/powerpoint/2010/main" val="1829504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859C0C-F660-47C8-BCC4-547834262378}"/>
              </a:ext>
            </a:extLst>
          </p:cNvPr>
          <p:cNvSpPr>
            <a:spLocks noGrp="1"/>
          </p:cNvSpPr>
          <p:nvPr>
            <p:ph type="sldNum" sz="quarter" idx="10"/>
          </p:nvPr>
        </p:nvSpPr>
        <p:spPr/>
        <p:txBody>
          <a:bodyPr/>
          <a:lstStyle/>
          <a:p>
            <a:fld id="{C511920D-B873-4A4A-8301-648AFC124DC1}" type="slidenum">
              <a:rPr lang="ja-JP" altLang="en-US" smtClean="0"/>
              <a:pPr/>
              <a:t>14</a:t>
            </a:fld>
            <a:endParaRPr lang="en-US" altLang="ja-JP" dirty="0"/>
          </a:p>
        </p:txBody>
      </p:sp>
      <p:sp>
        <p:nvSpPr>
          <p:cNvPr id="5" name="TextBox 4">
            <a:extLst>
              <a:ext uri="{FF2B5EF4-FFF2-40B4-BE49-F238E27FC236}">
                <a16:creationId xmlns:a16="http://schemas.microsoft.com/office/drawing/2014/main" id="{B09D8C2F-DE27-4DAA-BE4F-D3D23C1FC64F}"/>
              </a:ext>
            </a:extLst>
          </p:cNvPr>
          <p:cNvSpPr txBox="1"/>
          <p:nvPr/>
        </p:nvSpPr>
        <p:spPr>
          <a:xfrm>
            <a:off x="457200" y="1173480"/>
            <a:ext cx="6781800" cy="584775"/>
          </a:xfrm>
          <a:prstGeom prst="rect">
            <a:avLst/>
          </a:prstGeom>
          <a:noFill/>
        </p:spPr>
        <p:txBody>
          <a:bodyPr wrap="square" rtlCol="0">
            <a:spAutoFit/>
          </a:bodyPr>
          <a:lstStyle/>
          <a:p>
            <a:r>
              <a:rPr lang="en-US" sz="3200" dirty="0">
                <a:ea typeface="Verdana" panose="020B0604030504040204" pitchFamily="34" charset="0"/>
                <a:cs typeface="Verdana" panose="020B0604030504040204" pitchFamily="34" charset="0"/>
              </a:rPr>
              <a:t>But I’m a Corporate VC</a:t>
            </a:r>
            <a:endParaRPr lang="en-US" dirty="0">
              <a:ea typeface="Verdana" panose="020B0604030504040204" pitchFamily="34" charset="0"/>
              <a:cs typeface="Verdana" panose="020B0604030504040204" pitchFamily="34" charset="0"/>
            </a:endParaRPr>
          </a:p>
        </p:txBody>
      </p:sp>
      <p:pic>
        <p:nvPicPr>
          <p:cNvPr id="20482" name="Picture 2" descr="Image result for corporate vc images">
            <a:extLst>
              <a:ext uri="{FF2B5EF4-FFF2-40B4-BE49-F238E27FC236}">
                <a16:creationId xmlns:a16="http://schemas.microsoft.com/office/drawing/2014/main" id="{0D0CEA17-5B1E-4AE2-86FB-C7F520F88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05000"/>
            <a:ext cx="6076950" cy="34194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7052724-66AD-4425-8495-6CA9CE98D421}"/>
              </a:ext>
            </a:extLst>
          </p:cNvPr>
          <p:cNvSpPr txBox="1"/>
          <p:nvPr/>
        </p:nvSpPr>
        <p:spPr>
          <a:xfrm>
            <a:off x="457200" y="5685205"/>
            <a:ext cx="7772400" cy="461665"/>
          </a:xfrm>
          <a:prstGeom prst="rect">
            <a:avLst/>
          </a:prstGeom>
          <a:noFill/>
        </p:spPr>
        <p:txBody>
          <a:bodyPr wrap="square" rtlCol="0">
            <a:spAutoFit/>
          </a:bodyPr>
          <a:lstStyle/>
          <a:p>
            <a:r>
              <a:rPr lang="en-US" sz="2400" dirty="0">
                <a:ea typeface="Verdana" panose="020B0604030504040204" pitchFamily="34" charset="0"/>
                <a:cs typeface="Verdana" panose="020B0604030504040204" pitchFamily="34" charset="0"/>
              </a:rPr>
              <a:t>…so I tend to temper belief with </a:t>
            </a:r>
            <a:r>
              <a:rPr lang="en-US" sz="2400" dirty="0" err="1">
                <a:ea typeface="Verdana" panose="020B0604030504040204" pitchFamily="34" charset="0"/>
                <a:cs typeface="Verdana" panose="020B0604030504040204" pitchFamily="34" charset="0"/>
              </a:rPr>
              <a:t>pragmat</a:t>
            </a:r>
            <a:r>
              <a:rPr lang="en-US" sz="2400" dirty="0">
                <a:ea typeface="Verdana" panose="020B0604030504040204" pitchFamily="34" charset="0"/>
                <a:cs typeface="Verdana" panose="020B0604030504040204" pitchFamily="34" charset="0"/>
              </a:rPr>
              <a:t>-ISM</a:t>
            </a:r>
          </a:p>
        </p:txBody>
      </p:sp>
      <p:sp>
        <p:nvSpPr>
          <p:cNvPr id="8" name="TextBox 7">
            <a:extLst>
              <a:ext uri="{FF2B5EF4-FFF2-40B4-BE49-F238E27FC236}">
                <a16:creationId xmlns:a16="http://schemas.microsoft.com/office/drawing/2014/main" id="{7E8E2DB7-1162-453A-8081-8B94B94829BC}"/>
              </a:ext>
            </a:extLst>
          </p:cNvPr>
          <p:cNvSpPr txBox="1"/>
          <p:nvPr/>
        </p:nvSpPr>
        <p:spPr>
          <a:xfrm>
            <a:off x="0" y="54700"/>
            <a:ext cx="5292588"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What do I do?</a:t>
            </a: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538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C5167B-140E-4F89-AC09-AD869FEEAEDB}"/>
              </a:ext>
            </a:extLst>
          </p:cNvPr>
          <p:cNvSpPr>
            <a:spLocks noGrp="1"/>
          </p:cNvSpPr>
          <p:nvPr>
            <p:ph type="sldNum" sz="quarter" idx="10"/>
          </p:nvPr>
        </p:nvSpPr>
        <p:spPr/>
        <p:txBody>
          <a:bodyPr/>
          <a:lstStyle/>
          <a:p>
            <a:fld id="{C511920D-B873-4A4A-8301-648AFC124DC1}" type="slidenum">
              <a:rPr lang="ja-JP" altLang="en-US" smtClean="0"/>
              <a:pPr/>
              <a:t>15</a:t>
            </a:fld>
            <a:endParaRPr lang="en-US" altLang="ja-JP" dirty="0"/>
          </a:p>
        </p:txBody>
      </p:sp>
      <p:pic>
        <p:nvPicPr>
          <p:cNvPr id="22530" name="Picture 2" descr="Image result for underwear gnome business model">
            <a:extLst>
              <a:ext uri="{FF2B5EF4-FFF2-40B4-BE49-F238E27FC236}">
                <a16:creationId xmlns:a16="http://schemas.microsoft.com/office/drawing/2014/main" id="{FBFF5944-FBDC-41B4-AA9A-7DF4677DE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236" y="918334"/>
            <a:ext cx="6998970" cy="4086305"/>
          </a:xfrm>
          <a:prstGeom prst="rect">
            <a:avLst/>
          </a:prstGeom>
          <a:solidFill>
            <a:schemeClr val="bg1"/>
          </a:solidFill>
        </p:spPr>
      </p:pic>
      <p:sp>
        <p:nvSpPr>
          <p:cNvPr id="6" name="TextBox 5">
            <a:extLst>
              <a:ext uri="{FF2B5EF4-FFF2-40B4-BE49-F238E27FC236}">
                <a16:creationId xmlns:a16="http://schemas.microsoft.com/office/drawing/2014/main" id="{09C1BA9B-30A7-4F1D-A200-68B9B82B3BB8}"/>
              </a:ext>
            </a:extLst>
          </p:cNvPr>
          <p:cNvSpPr txBox="1"/>
          <p:nvPr/>
        </p:nvSpPr>
        <p:spPr>
          <a:xfrm>
            <a:off x="468630" y="5867400"/>
            <a:ext cx="7772400" cy="461665"/>
          </a:xfrm>
          <a:prstGeom prst="rect">
            <a:avLst/>
          </a:prstGeom>
          <a:solidFill>
            <a:schemeClr val="accent1">
              <a:lumMod val="90000"/>
            </a:schemeClr>
          </a:solidFill>
        </p:spPr>
        <p:txBody>
          <a:bodyPr wrap="square" rtlCol="0">
            <a:spAutoFit/>
          </a:bodyPr>
          <a:lstStyle/>
          <a:p>
            <a:pPr algn="ctr"/>
            <a:r>
              <a:rPr lang="en-US" sz="2400" dirty="0">
                <a:ea typeface="Verdana" panose="020B0604030504040204" pitchFamily="34" charset="0"/>
                <a:cs typeface="Verdana" panose="020B0604030504040204" pitchFamily="34" charset="0"/>
              </a:rPr>
              <a:t>…I’m skilled at evaluating business ideas</a:t>
            </a:r>
          </a:p>
        </p:txBody>
      </p:sp>
      <p:grpSp>
        <p:nvGrpSpPr>
          <p:cNvPr id="9" name="Group 8">
            <a:extLst>
              <a:ext uri="{FF2B5EF4-FFF2-40B4-BE49-F238E27FC236}">
                <a16:creationId xmlns:a16="http://schemas.microsoft.com/office/drawing/2014/main" id="{C0C09C36-0D0A-4E27-82BB-28E747D04037}"/>
              </a:ext>
            </a:extLst>
          </p:cNvPr>
          <p:cNvGrpSpPr/>
          <p:nvPr/>
        </p:nvGrpSpPr>
        <p:grpSpPr>
          <a:xfrm>
            <a:off x="4909182" y="3505200"/>
            <a:ext cx="2657976" cy="1936135"/>
            <a:chOff x="4909182" y="3505200"/>
            <a:chExt cx="2657976" cy="1936135"/>
          </a:xfrm>
        </p:grpSpPr>
        <p:sp>
          <p:nvSpPr>
            <p:cNvPr id="5" name="Explosion: 14 Points 4">
              <a:extLst>
                <a:ext uri="{FF2B5EF4-FFF2-40B4-BE49-F238E27FC236}">
                  <a16:creationId xmlns:a16="http://schemas.microsoft.com/office/drawing/2014/main" id="{6C978D1E-FE11-4C4D-B02F-E4D2EE85C037}"/>
                </a:ext>
              </a:extLst>
            </p:cNvPr>
            <p:cNvSpPr/>
            <p:nvPr/>
          </p:nvSpPr>
          <p:spPr bwMode="auto">
            <a:xfrm>
              <a:off x="5368788" y="3505200"/>
              <a:ext cx="2198370" cy="1936135"/>
            </a:xfrm>
            <a:prstGeom prst="irregularSeal2">
              <a:avLst/>
            </a:prstGeom>
            <a:solidFill>
              <a:schemeClr val="bg1"/>
            </a:solid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109" charset="0"/>
              </a:endParaRPr>
            </a:p>
          </p:txBody>
        </p:sp>
        <p:sp>
          <p:nvSpPr>
            <p:cNvPr id="7" name="Arrow: Right 6">
              <a:extLst>
                <a:ext uri="{FF2B5EF4-FFF2-40B4-BE49-F238E27FC236}">
                  <a16:creationId xmlns:a16="http://schemas.microsoft.com/office/drawing/2014/main" id="{B91E7B62-2B86-4AF9-B8D8-741737F0DAF7}"/>
                </a:ext>
              </a:extLst>
            </p:cNvPr>
            <p:cNvSpPr/>
            <p:nvPr/>
          </p:nvSpPr>
          <p:spPr bwMode="auto">
            <a:xfrm rot="12544156">
              <a:off x="4909182" y="3544637"/>
              <a:ext cx="697236" cy="314063"/>
            </a:xfrm>
            <a:prstGeom prst="right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9" charset="0"/>
              </a:endParaRPr>
            </a:p>
          </p:txBody>
        </p:sp>
        <p:sp>
          <p:nvSpPr>
            <p:cNvPr id="8" name="TextBox 7">
              <a:extLst>
                <a:ext uri="{FF2B5EF4-FFF2-40B4-BE49-F238E27FC236}">
                  <a16:creationId xmlns:a16="http://schemas.microsoft.com/office/drawing/2014/main" id="{B7D0AA7C-C23B-4AF8-ADD9-7ABB02C2257F}"/>
                </a:ext>
              </a:extLst>
            </p:cNvPr>
            <p:cNvSpPr txBox="1"/>
            <p:nvPr/>
          </p:nvSpPr>
          <p:spPr>
            <a:xfrm>
              <a:off x="6009788" y="4211657"/>
              <a:ext cx="909670" cy="523220"/>
            </a:xfrm>
            <a:prstGeom prst="rect">
              <a:avLst/>
            </a:prstGeom>
            <a:noFill/>
          </p:spPr>
          <p:txBody>
            <a:bodyPr wrap="square" rtlCol="0">
              <a:spAutoFit/>
            </a:bodyPr>
            <a:lstStyle/>
            <a:p>
              <a:r>
                <a:rPr lang="en-US" sz="2800" dirty="0">
                  <a:latin typeface="Times New Roman" pitchFamily="18" charset="0"/>
                  <a:cs typeface="Times New Roman" pitchFamily="18" charset="0"/>
                </a:rPr>
                <a:t>Risk</a:t>
              </a:r>
            </a:p>
          </p:txBody>
        </p:sp>
      </p:grpSp>
      <p:sp>
        <p:nvSpPr>
          <p:cNvPr id="10" name="TextBox 9">
            <a:extLst>
              <a:ext uri="{FF2B5EF4-FFF2-40B4-BE49-F238E27FC236}">
                <a16:creationId xmlns:a16="http://schemas.microsoft.com/office/drawing/2014/main" id="{AD120D59-784C-41A9-9561-89A0507D59CE}"/>
              </a:ext>
            </a:extLst>
          </p:cNvPr>
          <p:cNvSpPr txBox="1"/>
          <p:nvPr/>
        </p:nvSpPr>
        <p:spPr>
          <a:xfrm>
            <a:off x="0" y="54700"/>
            <a:ext cx="5292588"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What do I do?</a:t>
            </a: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490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A3BC6A-830E-44F9-B88E-BC91EAD1935E}"/>
              </a:ext>
            </a:extLst>
          </p:cNvPr>
          <p:cNvSpPr>
            <a:spLocks noGrp="1"/>
          </p:cNvSpPr>
          <p:nvPr>
            <p:ph type="sldNum" sz="quarter" idx="10"/>
          </p:nvPr>
        </p:nvSpPr>
        <p:spPr/>
        <p:txBody>
          <a:bodyPr/>
          <a:lstStyle/>
          <a:p>
            <a:fld id="{C511920D-B873-4A4A-8301-648AFC124DC1}" type="slidenum">
              <a:rPr lang="ja-JP" altLang="en-US" smtClean="0"/>
              <a:pPr/>
              <a:t>16</a:t>
            </a:fld>
            <a:endParaRPr lang="en-US" altLang="ja-JP" dirty="0"/>
          </a:p>
        </p:txBody>
      </p:sp>
      <p:sp>
        <p:nvSpPr>
          <p:cNvPr id="6" name="TextBox 5">
            <a:extLst>
              <a:ext uri="{FF2B5EF4-FFF2-40B4-BE49-F238E27FC236}">
                <a16:creationId xmlns:a16="http://schemas.microsoft.com/office/drawing/2014/main" id="{B342634D-740C-4CB9-AE26-F5B6F6FB9B24}"/>
              </a:ext>
            </a:extLst>
          </p:cNvPr>
          <p:cNvSpPr txBox="1"/>
          <p:nvPr/>
        </p:nvSpPr>
        <p:spPr>
          <a:xfrm>
            <a:off x="-76200" y="76200"/>
            <a:ext cx="7315200"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Let’s Talk About Data</a:t>
            </a:r>
            <a:endParaRPr lang="en-US" sz="32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CAF0F72-50FA-46E6-82D5-47E6C0AA6A21}"/>
              </a:ext>
            </a:extLst>
          </p:cNvPr>
          <p:cNvPicPr>
            <a:picLocks noChangeAspect="1"/>
          </p:cNvPicPr>
          <p:nvPr/>
        </p:nvPicPr>
        <p:blipFill rotWithShape="1">
          <a:blip r:embed="rId3"/>
          <a:srcRect l="21667" t="30731" r="24166" b="17392"/>
          <a:stretch/>
        </p:blipFill>
        <p:spPr>
          <a:xfrm>
            <a:off x="762000" y="896611"/>
            <a:ext cx="7190646" cy="5199390"/>
          </a:xfrm>
          <a:prstGeom prst="rect">
            <a:avLst/>
          </a:prstGeom>
        </p:spPr>
      </p:pic>
    </p:spTree>
    <p:extLst>
      <p:ext uri="{BB962C8B-B14F-4D97-AF65-F5344CB8AC3E}">
        <p14:creationId xmlns:p14="http://schemas.microsoft.com/office/powerpoint/2010/main" val="1919167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B34E11-9D78-4861-AC52-3A18F99694FC}"/>
              </a:ext>
            </a:extLst>
          </p:cNvPr>
          <p:cNvSpPr>
            <a:spLocks noGrp="1"/>
          </p:cNvSpPr>
          <p:nvPr>
            <p:ph type="sldNum" sz="quarter" idx="10"/>
          </p:nvPr>
        </p:nvSpPr>
        <p:spPr/>
        <p:txBody>
          <a:bodyPr/>
          <a:lstStyle/>
          <a:p>
            <a:fld id="{C511920D-B873-4A4A-8301-648AFC124DC1}" type="slidenum">
              <a:rPr lang="ja-JP" altLang="en-US" smtClean="0"/>
              <a:pPr/>
              <a:t>17</a:t>
            </a:fld>
            <a:endParaRPr lang="en-US" altLang="ja-JP" dirty="0"/>
          </a:p>
        </p:txBody>
      </p:sp>
      <p:sp>
        <p:nvSpPr>
          <p:cNvPr id="6" name="Rectangle 5">
            <a:extLst>
              <a:ext uri="{FF2B5EF4-FFF2-40B4-BE49-F238E27FC236}">
                <a16:creationId xmlns:a16="http://schemas.microsoft.com/office/drawing/2014/main" id="{8CCADC79-2E7E-46A2-A78B-02E9E93EE977}"/>
              </a:ext>
            </a:extLst>
          </p:cNvPr>
          <p:cNvSpPr/>
          <p:nvPr/>
        </p:nvSpPr>
        <p:spPr>
          <a:xfrm>
            <a:off x="152401" y="971761"/>
            <a:ext cx="8913812" cy="5355312"/>
          </a:xfrm>
          <a:prstGeom prst="rect">
            <a:avLst/>
          </a:prstGeom>
        </p:spPr>
        <p:txBody>
          <a:bodyPr wrap="square">
            <a:spAutoFit/>
          </a:bodyPr>
          <a:lstStyle/>
          <a:p>
            <a:pPr>
              <a:buFont typeface="Arial" panose="020B0604020202020204" pitchFamily="34" charset="0"/>
              <a:buChar char="•"/>
            </a:pPr>
            <a:r>
              <a:rPr lang="en-US" b="1" dirty="0">
                <a:solidFill>
                  <a:srgbClr val="000000"/>
                </a:solidFill>
                <a:latin typeface="Calibri" panose="020F0502020204030204" pitchFamily="34" charset="0"/>
                <a:cs typeface="Calibri" panose="020F0502020204030204" pitchFamily="34" charset="0"/>
              </a:rPr>
              <a:t>Internet of course:</a:t>
            </a:r>
            <a:r>
              <a:rPr lang="en-US" dirty="0">
                <a:solidFill>
                  <a:srgbClr val="000000"/>
                </a:solidFill>
                <a:latin typeface="Calibri" panose="020F0502020204030204" pitchFamily="34" charset="0"/>
                <a:cs typeface="Calibri" panose="020F0502020204030204" pitchFamily="34" charset="0"/>
              </a:rPr>
              <a:t>  More users, with more bandwidth.</a:t>
            </a:r>
          </a:p>
          <a:p>
            <a:pPr>
              <a:buFont typeface="Arial" panose="020B0604020202020204" pitchFamily="34" charset="0"/>
              <a:buChar char="•"/>
            </a:pPr>
            <a:endParaRPr lang="en-US" dirty="0">
              <a:solidFill>
                <a:srgbClr val="000000"/>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b="1" dirty="0">
                <a:solidFill>
                  <a:srgbClr val="000000"/>
                </a:solidFill>
                <a:latin typeface="Calibri" panose="020F0502020204030204" pitchFamily="34" charset="0"/>
                <a:cs typeface="Calibri" panose="020F0502020204030204" pitchFamily="34" charset="0"/>
              </a:rPr>
              <a:t>Cheap IoT devices:  </a:t>
            </a:r>
            <a:r>
              <a:rPr lang="en-US" dirty="0">
                <a:solidFill>
                  <a:srgbClr val="000000"/>
                </a:solidFill>
                <a:latin typeface="Calibri" panose="020F0502020204030204" pitchFamily="34" charset="0"/>
                <a:cs typeface="Calibri" panose="020F0502020204030204" pitchFamily="34" charset="0"/>
              </a:rPr>
              <a:t>acoustic, optical, motion, location sensors; Internet connected everything generating M2M data.</a:t>
            </a:r>
          </a:p>
          <a:p>
            <a:pPr>
              <a:buFont typeface="Arial" panose="020B0604020202020204" pitchFamily="34" charset="0"/>
              <a:buChar char="•"/>
            </a:pPr>
            <a:endParaRPr lang="en-US" b="1" dirty="0">
              <a:solidFill>
                <a:srgbClr val="000000"/>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b="1" dirty="0">
                <a:solidFill>
                  <a:srgbClr val="000000"/>
                </a:solidFill>
                <a:latin typeface="Calibri" panose="020F0502020204030204" pitchFamily="34" charset="0"/>
                <a:cs typeface="Calibri" panose="020F0502020204030204" pitchFamily="34" charset="0"/>
              </a:rPr>
              <a:t>Explicit data creation: </a:t>
            </a:r>
            <a:r>
              <a:rPr lang="en-US" dirty="0">
                <a:solidFill>
                  <a:srgbClr val="000000"/>
                </a:solidFill>
                <a:latin typeface="Calibri" panose="020F0502020204030204" pitchFamily="34" charset="0"/>
                <a:cs typeface="Calibri" panose="020F0502020204030204" pitchFamily="34" charset="0"/>
              </a:rPr>
              <a:t>Users (EG: consumers input to e-commerce, dating, streaming services; enterprises input to CRM, ERP, HRMS).</a:t>
            </a:r>
          </a:p>
          <a:p>
            <a:endParaRPr lang="en-US" dirty="0">
              <a:solidFill>
                <a:srgbClr val="000000"/>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b="1" dirty="0">
                <a:solidFill>
                  <a:srgbClr val="000000"/>
                </a:solidFill>
                <a:latin typeface="Calibri" panose="020F0502020204030204" pitchFamily="34" charset="0"/>
                <a:cs typeface="Calibri" panose="020F0502020204030204" pitchFamily="34" charset="0"/>
              </a:rPr>
              <a:t>Implicit data creation</a:t>
            </a:r>
            <a:r>
              <a:rPr lang="en-US" dirty="0">
                <a:solidFill>
                  <a:srgbClr val="000000"/>
                </a:solidFill>
                <a:latin typeface="Calibri" panose="020F0502020204030204" pitchFamily="34" charset="0"/>
                <a:cs typeface="Calibri" panose="020F0502020204030204" pitchFamily="34" charset="0"/>
              </a:rPr>
              <a:t>:  AI makes implicit conclusions about explicit data and online behaviors to generate data about the data (metadata).</a:t>
            </a:r>
          </a:p>
          <a:p>
            <a:endParaRPr lang="en-US" dirty="0">
              <a:solidFill>
                <a:srgbClr val="000000"/>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b="1" dirty="0">
                <a:solidFill>
                  <a:srgbClr val="000000"/>
                </a:solidFill>
                <a:latin typeface="Calibri" panose="020F0502020204030204" pitchFamily="34" charset="0"/>
                <a:cs typeface="Calibri" panose="020F0502020204030204" pitchFamily="34" charset="0"/>
              </a:rPr>
              <a:t>Expanding storage and compute: </a:t>
            </a:r>
            <a:r>
              <a:rPr lang="en-US" dirty="0">
                <a:solidFill>
                  <a:srgbClr val="000000"/>
                </a:solidFill>
                <a:latin typeface="Calibri" panose="020F0502020204030204" pitchFamily="34" charset="0"/>
                <a:cs typeface="Calibri" panose="020F0502020204030204" pitchFamily="34" charset="0"/>
              </a:rPr>
              <a:t>power (especially leveraging cloud)</a:t>
            </a:r>
          </a:p>
          <a:p>
            <a:endParaRPr lang="en-US" dirty="0">
              <a:solidFill>
                <a:srgbClr val="000000"/>
              </a:solidFill>
              <a:latin typeface="Calibri" panose="020F0502020204030204" pitchFamily="34" charset="0"/>
              <a:cs typeface="Calibri" panose="020F0502020204030204" pitchFamily="34" charset="0"/>
            </a:endParaRPr>
          </a:p>
          <a:p>
            <a:pPr>
              <a:buFont typeface="Arial" panose="020B0604020202020204" pitchFamily="34" charset="0"/>
              <a:buChar char="•"/>
            </a:pPr>
            <a:endParaRPr lang="en-US" dirty="0">
              <a:solidFill>
                <a:srgbClr val="000000"/>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b="1" dirty="0">
                <a:solidFill>
                  <a:srgbClr val="000000"/>
                </a:solidFill>
                <a:latin typeface="Calibri" panose="020F0502020204030204" pitchFamily="34" charset="0"/>
                <a:cs typeface="Calibri" panose="020F0502020204030204" pitchFamily="34" charset="0"/>
              </a:rPr>
              <a:t>Mobility:  </a:t>
            </a:r>
            <a:r>
              <a:rPr lang="en-US" dirty="0">
                <a:solidFill>
                  <a:srgbClr val="000000"/>
                </a:solidFill>
                <a:latin typeface="Calibri" panose="020F0502020204030204" pitchFamily="34" charset="0"/>
                <a:cs typeface="Calibri" panose="020F0502020204030204" pitchFamily="34" charset="0"/>
              </a:rPr>
              <a:t>devices generate data about users constantly.  Mobile devices become powerful and more useful than fixed ones as mobile network capacity expands dramatically.  </a:t>
            </a:r>
          </a:p>
          <a:p>
            <a:pPr>
              <a:buFont typeface="Arial" panose="020B0604020202020204" pitchFamily="34" charset="0"/>
              <a:buChar char="•"/>
            </a:pPr>
            <a:endParaRPr lang="en-US" dirty="0">
              <a:solidFill>
                <a:srgbClr val="00000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E532837-96EA-4F70-AA9D-D790A18755B0}"/>
              </a:ext>
            </a:extLst>
          </p:cNvPr>
          <p:cNvSpPr txBox="1"/>
          <p:nvPr/>
        </p:nvSpPr>
        <p:spPr>
          <a:xfrm>
            <a:off x="-76200" y="76200"/>
            <a:ext cx="7315200"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Main Drivers</a:t>
            </a: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904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D0D5D5-FB4A-499B-9842-71D5B0B6FE49}"/>
              </a:ext>
            </a:extLst>
          </p:cNvPr>
          <p:cNvSpPr>
            <a:spLocks noGrp="1"/>
          </p:cNvSpPr>
          <p:nvPr>
            <p:ph type="sldNum" sz="quarter" idx="10"/>
          </p:nvPr>
        </p:nvSpPr>
        <p:spPr/>
        <p:txBody>
          <a:bodyPr/>
          <a:lstStyle/>
          <a:p>
            <a:fld id="{C511920D-B873-4A4A-8301-648AFC124DC1}" type="slidenum">
              <a:rPr lang="ja-JP" altLang="en-US" smtClean="0"/>
              <a:pPr/>
              <a:t>18</a:t>
            </a:fld>
            <a:endParaRPr lang="en-US" altLang="ja-JP" dirty="0"/>
          </a:p>
        </p:txBody>
      </p:sp>
      <p:sp>
        <p:nvSpPr>
          <p:cNvPr id="4" name="TextBox 3">
            <a:extLst>
              <a:ext uri="{FF2B5EF4-FFF2-40B4-BE49-F238E27FC236}">
                <a16:creationId xmlns:a16="http://schemas.microsoft.com/office/drawing/2014/main" id="{C208C3F7-213D-4215-A169-719705B52AAD}"/>
              </a:ext>
            </a:extLst>
          </p:cNvPr>
          <p:cNvSpPr txBox="1"/>
          <p:nvPr/>
        </p:nvSpPr>
        <p:spPr>
          <a:xfrm>
            <a:off x="7467600" y="6374512"/>
            <a:ext cx="11125200" cy="246221"/>
          </a:xfrm>
          <a:prstGeom prst="rect">
            <a:avLst/>
          </a:prstGeom>
          <a:noFill/>
        </p:spPr>
        <p:txBody>
          <a:bodyPr wrap="square" rtlCol="0">
            <a:spAutoFit/>
          </a:bodyPr>
          <a:lstStyle/>
          <a:p>
            <a:r>
              <a:rPr lang="en-US" sz="1000" dirty="0">
                <a:latin typeface="Times New Roman" pitchFamily="18" charset="0"/>
                <a:cs typeface="Times New Roman" pitchFamily="18" charset="0"/>
              </a:rPr>
              <a:t>insidebigdata.com/2020/09/06/</a:t>
            </a:r>
          </a:p>
        </p:txBody>
      </p:sp>
      <p:pic>
        <p:nvPicPr>
          <p:cNvPr id="5" name="Picture 4">
            <a:extLst>
              <a:ext uri="{FF2B5EF4-FFF2-40B4-BE49-F238E27FC236}">
                <a16:creationId xmlns:a16="http://schemas.microsoft.com/office/drawing/2014/main" id="{D1514C36-9218-458A-8D07-8E58B98F6883}"/>
              </a:ext>
            </a:extLst>
          </p:cNvPr>
          <p:cNvPicPr>
            <a:picLocks noChangeAspect="1"/>
          </p:cNvPicPr>
          <p:nvPr/>
        </p:nvPicPr>
        <p:blipFill rotWithShape="1">
          <a:blip r:embed="rId2"/>
          <a:srcRect l="10833" t="14428" r="11667" b="8497"/>
          <a:stretch/>
        </p:blipFill>
        <p:spPr>
          <a:xfrm>
            <a:off x="169604" y="1085568"/>
            <a:ext cx="8745796" cy="4072175"/>
          </a:xfrm>
          <a:prstGeom prst="rect">
            <a:avLst/>
          </a:prstGeom>
        </p:spPr>
      </p:pic>
      <p:sp>
        <p:nvSpPr>
          <p:cNvPr id="6" name="TextBox 5">
            <a:extLst>
              <a:ext uri="{FF2B5EF4-FFF2-40B4-BE49-F238E27FC236}">
                <a16:creationId xmlns:a16="http://schemas.microsoft.com/office/drawing/2014/main" id="{787CBED7-EEC4-4317-AB68-C723A13E6248}"/>
              </a:ext>
            </a:extLst>
          </p:cNvPr>
          <p:cNvSpPr txBox="1"/>
          <p:nvPr/>
        </p:nvSpPr>
        <p:spPr>
          <a:xfrm>
            <a:off x="169604" y="26504"/>
            <a:ext cx="7162800"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Let’s Look at China</a:t>
            </a:r>
          </a:p>
        </p:txBody>
      </p:sp>
      <p:sp>
        <p:nvSpPr>
          <p:cNvPr id="3" name="TextBox 2">
            <a:extLst>
              <a:ext uri="{FF2B5EF4-FFF2-40B4-BE49-F238E27FC236}">
                <a16:creationId xmlns:a16="http://schemas.microsoft.com/office/drawing/2014/main" id="{EA386C30-FA0F-433C-ACE7-351321104817}"/>
              </a:ext>
            </a:extLst>
          </p:cNvPr>
          <p:cNvSpPr txBox="1"/>
          <p:nvPr/>
        </p:nvSpPr>
        <p:spPr>
          <a:xfrm>
            <a:off x="1664746" y="1230293"/>
            <a:ext cx="4970204" cy="584775"/>
          </a:xfrm>
          <a:prstGeom prst="rect">
            <a:avLst/>
          </a:prstGeom>
          <a:noFill/>
        </p:spPr>
        <p:txBody>
          <a:bodyPr wrap="square" rtlCol="0">
            <a:spAutoFit/>
          </a:bodyPr>
          <a:lstStyle/>
          <a:p>
            <a:pPr algn="r"/>
            <a:r>
              <a:rPr lang="en-US" sz="3200" dirty="0">
                <a:solidFill>
                  <a:schemeClr val="bg1"/>
                </a:solidFill>
                <a:latin typeface="Calibri" panose="020F0502020204030204" pitchFamily="34" charset="0"/>
                <a:cs typeface="Calibri" panose="020F0502020204030204" pitchFamily="34" charset="0"/>
              </a:rPr>
              <a:t>Way ahead in AI...Why?</a:t>
            </a:r>
          </a:p>
        </p:txBody>
      </p:sp>
      <p:sp>
        <p:nvSpPr>
          <p:cNvPr id="7" name="TextBox 6">
            <a:extLst>
              <a:ext uri="{FF2B5EF4-FFF2-40B4-BE49-F238E27FC236}">
                <a16:creationId xmlns:a16="http://schemas.microsoft.com/office/drawing/2014/main" id="{F13B9325-45D0-4F06-A5F4-49A5673CDC7F}"/>
              </a:ext>
            </a:extLst>
          </p:cNvPr>
          <p:cNvSpPr txBox="1"/>
          <p:nvPr/>
        </p:nvSpPr>
        <p:spPr>
          <a:xfrm>
            <a:off x="1529379" y="5273803"/>
            <a:ext cx="5943600" cy="1200329"/>
          </a:xfrm>
          <a:prstGeom prst="rect">
            <a:avLst/>
          </a:prstGeom>
          <a:noFill/>
        </p:spPr>
        <p:txBody>
          <a:bodyPr wrap="square" rtlCol="0">
            <a:spAutoFit/>
          </a:bodyPr>
          <a:lstStyle/>
          <a:p>
            <a:pPr marL="342900" indent="-342900">
              <a:buFont typeface="Wingdings" panose="05000000000000000000" pitchFamily="2" charset="2"/>
              <a:buChar char="ü"/>
            </a:pPr>
            <a:r>
              <a:rPr lang="en-US" sz="1800" dirty="0">
                <a:latin typeface="Calibri" panose="020F0502020204030204" pitchFamily="34" charset="0"/>
                <a:cs typeface="Calibri" panose="020F0502020204030204" pitchFamily="34" charset="0"/>
              </a:rPr>
              <a:t>World class research institutions</a:t>
            </a:r>
          </a:p>
          <a:p>
            <a:pPr marL="342900" indent="-342900">
              <a:buFont typeface="Wingdings" panose="05000000000000000000" pitchFamily="2" charset="2"/>
              <a:buChar char="ü"/>
            </a:pPr>
            <a:r>
              <a:rPr lang="en-US" sz="1800" dirty="0">
                <a:latin typeface="Calibri" panose="020F0502020204030204" pitchFamily="34" charset="0"/>
                <a:cs typeface="Calibri" panose="020F0502020204030204" pitchFamily="34" charset="0"/>
              </a:rPr>
              <a:t>Huge pool of highly educated human talent</a:t>
            </a:r>
          </a:p>
          <a:p>
            <a:endParaRPr lang="en-US" sz="18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ü"/>
            </a:pPr>
            <a:r>
              <a:rPr lang="en-US" sz="1800" dirty="0">
                <a:latin typeface="Calibri" panose="020F0502020204030204" pitchFamily="34" charset="0"/>
                <a:cs typeface="Calibri" panose="020F0502020204030204" pitchFamily="34" charset="0"/>
              </a:rPr>
              <a:t>But also:  some restrictions don’t apply….?</a:t>
            </a:r>
          </a:p>
        </p:txBody>
      </p:sp>
      <p:sp>
        <p:nvSpPr>
          <p:cNvPr id="10" name="TextBox 9">
            <a:extLst>
              <a:ext uri="{FF2B5EF4-FFF2-40B4-BE49-F238E27FC236}">
                <a16:creationId xmlns:a16="http://schemas.microsoft.com/office/drawing/2014/main" id="{46CFD08C-5B53-E680-BE04-C284B4A90526}"/>
              </a:ext>
            </a:extLst>
          </p:cNvPr>
          <p:cNvSpPr txBox="1"/>
          <p:nvPr/>
        </p:nvSpPr>
        <p:spPr>
          <a:xfrm>
            <a:off x="2227004" y="2212342"/>
            <a:ext cx="4419600" cy="677108"/>
          </a:xfrm>
          <a:prstGeom prst="rect">
            <a:avLst/>
          </a:prstGeom>
          <a:solidFill>
            <a:schemeClr val="tx1"/>
          </a:solid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 Jan 2018 to Jan 2020</a:t>
            </a:r>
          </a:p>
          <a:p>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9030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999B9D-2DE7-47C5-AABC-38929870B0CD}"/>
              </a:ext>
            </a:extLst>
          </p:cNvPr>
          <p:cNvSpPr>
            <a:spLocks noGrp="1"/>
          </p:cNvSpPr>
          <p:nvPr>
            <p:ph type="sldNum" sz="quarter" idx="10"/>
          </p:nvPr>
        </p:nvSpPr>
        <p:spPr/>
        <p:txBody>
          <a:bodyPr/>
          <a:lstStyle/>
          <a:p>
            <a:fld id="{C511920D-B873-4A4A-8301-648AFC124DC1}" type="slidenum">
              <a:rPr lang="ja-JP" altLang="en-US" smtClean="0"/>
              <a:pPr/>
              <a:t>19</a:t>
            </a:fld>
            <a:endParaRPr lang="en-US" altLang="ja-JP" dirty="0"/>
          </a:p>
        </p:txBody>
      </p:sp>
      <p:pic>
        <p:nvPicPr>
          <p:cNvPr id="4098" name="Picture 2" descr="Image result for think about it retro clip art">
            <a:extLst>
              <a:ext uri="{FF2B5EF4-FFF2-40B4-BE49-F238E27FC236}">
                <a16:creationId xmlns:a16="http://schemas.microsoft.com/office/drawing/2014/main" id="{D9D588A5-B0F6-4B52-80D6-82BF360A200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584"/>
          <a:stretch/>
        </p:blipFill>
        <p:spPr bwMode="auto">
          <a:xfrm>
            <a:off x="196698" y="1404551"/>
            <a:ext cx="3026600" cy="3390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53227F-83B3-401F-9703-F32B96BDCA03}"/>
              </a:ext>
            </a:extLst>
          </p:cNvPr>
          <p:cNvSpPr txBox="1"/>
          <p:nvPr/>
        </p:nvSpPr>
        <p:spPr>
          <a:xfrm>
            <a:off x="-76200" y="76200"/>
            <a:ext cx="7315200"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Think About Training Data…  One Example:</a:t>
            </a:r>
            <a:endParaRPr lang="en-US" sz="3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147A40A-2406-46E6-BCC2-70B07F821C42}"/>
              </a:ext>
            </a:extLst>
          </p:cNvPr>
          <p:cNvSpPr txBox="1"/>
          <p:nvPr/>
        </p:nvSpPr>
        <p:spPr>
          <a:xfrm>
            <a:off x="3139404" y="818239"/>
            <a:ext cx="5562600" cy="2908489"/>
          </a:xfrm>
          <a:prstGeom prst="rect">
            <a:avLst/>
          </a:prstGeom>
          <a:noFill/>
        </p:spPr>
        <p:txBody>
          <a:bodyPr wrap="square" rtlCol="0">
            <a:spAutoFit/>
          </a:bodyPr>
          <a:lstStyle/>
          <a:p>
            <a:pPr algn="ctr"/>
            <a:r>
              <a:rPr lang="en-US" sz="2800" dirty="0">
                <a:latin typeface="Calibri" panose="020F0502020204030204" pitchFamily="34" charset="0"/>
                <a:cs typeface="Calibri" panose="020F0502020204030204" pitchFamily="34" charset="0"/>
              </a:rPr>
              <a:t>In China, roughly 500M users of </a:t>
            </a:r>
          </a:p>
          <a:p>
            <a:pPr algn="ctr"/>
            <a:r>
              <a:rPr lang="en-US" sz="2800" dirty="0">
                <a:latin typeface="Calibri" panose="020F0502020204030204" pitchFamily="34" charset="0"/>
                <a:cs typeface="Calibri" panose="020F0502020204030204" pitchFamily="34" charset="0"/>
              </a:rPr>
              <a:t>Mobile Payments</a:t>
            </a:r>
          </a:p>
          <a:p>
            <a:pPr algn="ctr"/>
            <a:endParaRPr lang="en-US" sz="1600"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-Data from mobile device:</a:t>
            </a:r>
          </a:p>
          <a:p>
            <a:r>
              <a:rPr lang="en-US"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-precise location (GPS, </a:t>
            </a:r>
            <a:r>
              <a:rPr lang="en-US" sz="1800" dirty="0" err="1">
                <a:latin typeface="Calibri" panose="020F0502020204030204" pitchFamily="34" charset="0"/>
                <a:cs typeface="Calibri" panose="020F0502020204030204" pitchFamily="34" charset="0"/>
              </a:rPr>
              <a:t>WiFi</a:t>
            </a:r>
            <a:r>
              <a:rPr lang="en-US" sz="1800" dirty="0">
                <a:latin typeface="Calibri" panose="020F0502020204030204" pitchFamily="34" charset="0"/>
                <a:cs typeface="Calibri" panose="020F0502020204030204" pitchFamily="34" charset="0"/>
              </a:rPr>
              <a:t>, Cellular)</a:t>
            </a:r>
          </a:p>
          <a:p>
            <a:r>
              <a:rPr lang="en-US" sz="1800" dirty="0">
                <a:latin typeface="Calibri" panose="020F0502020204030204" pitchFamily="34" charset="0"/>
                <a:cs typeface="Calibri" panose="020F0502020204030204" pitchFamily="34" charset="0"/>
              </a:rPr>
              <a:t>	-movement (speed, acceleration)</a:t>
            </a:r>
          </a:p>
          <a:p>
            <a:r>
              <a:rPr lang="en-US" sz="1800" dirty="0">
                <a:latin typeface="Calibri" panose="020F0502020204030204" pitchFamily="34" charset="0"/>
                <a:cs typeface="Calibri" panose="020F0502020204030204" pitchFamily="34" charset="0"/>
              </a:rPr>
              <a:t>	-social networking behavior</a:t>
            </a:r>
          </a:p>
          <a:p>
            <a:r>
              <a:rPr lang="en-US" sz="1800" dirty="0">
                <a:latin typeface="Calibri" panose="020F0502020204030204" pitchFamily="34" charset="0"/>
                <a:cs typeface="Calibri" panose="020F0502020204030204" pitchFamily="34" charset="0"/>
              </a:rPr>
              <a:t>	-application usage </a:t>
            </a:r>
          </a:p>
          <a:p>
            <a:r>
              <a:rPr lang="en-US" sz="1800" dirty="0">
                <a:latin typeface="Calibri" panose="020F0502020204030204" pitchFamily="34" charset="0"/>
                <a:cs typeface="Calibri" panose="020F0502020204030204" pitchFamily="34" charset="0"/>
              </a:rPr>
              <a:t>	-health/activity</a:t>
            </a:r>
            <a:endParaRPr lang="en-US" dirty="0">
              <a:latin typeface="Calibri" panose="020F0502020204030204" pitchFamily="34" charset="0"/>
              <a:cs typeface="Calibri" panose="020F0502020204030204" pitchFamily="34" charset="0"/>
            </a:endParaRPr>
          </a:p>
        </p:txBody>
      </p:sp>
      <p:sp>
        <p:nvSpPr>
          <p:cNvPr id="7" name="Thought Bubble: Cloud 6">
            <a:extLst>
              <a:ext uri="{FF2B5EF4-FFF2-40B4-BE49-F238E27FC236}">
                <a16:creationId xmlns:a16="http://schemas.microsoft.com/office/drawing/2014/main" id="{CD3EF7A7-3100-42FE-A47D-33CB13CBF371}"/>
              </a:ext>
            </a:extLst>
          </p:cNvPr>
          <p:cNvSpPr/>
          <p:nvPr/>
        </p:nvSpPr>
        <p:spPr bwMode="auto">
          <a:xfrm>
            <a:off x="304800" y="5438281"/>
            <a:ext cx="6934200" cy="1033856"/>
          </a:xfrm>
          <a:prstGeom prst="cloudCallout">
            <a:avLst>
              <a:gd name="adj1" fmla="val -28190"/>
              <a:gd name="adj2" fmla="val -89932"/>
            </a:avLst>
          </a:prstGeom>
          <a:solidFill>
            <a:schemeClr val="bg1"/>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9" charset="0"/>
            </a:endParaRPr>
          </a:p>
        </p:txBody>
      </p:sp>
      <p:sp>
        <p:nvSpPr>
          <p:cNvPr id="8" name="TextBox 7">
            <a:extLst>
              <a:ext uri="{FF2B5EF4-FFF2-40B4-BE49-F238E27FC236}">
                <a16:creationId xmlns:a16="http://schemas.microsoft.com/office/drawing/2014/main" id="{1283406A-56BE-481F-921B-9CA4FBCF431E}"/>
              </a:ext>
            </a:extLst>
          </p:cNvPr>
          <p:cNvSpPr txBox="1"/>
          <p:nvPr/>
        </p:nvSpPr>
        <p:spPr>
          <a:xfrm>
            <a:off x="1143000" y="5655040"/>
            <a:ext cx="5105400" cy="38472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Wow…what could I do with all that training data?</a:t>
            </a:r>
          </a:p>
        </p:txBody>
      </p:sp>
      <p:sp>
        <p:nvSpPr>
          <p:cNvPr id="9" name="TextBox 8">
            <a:extLst>
              <a:ext uri="{FF2B5EF4-FFF2-40B4-BE49-F238E27FC236}">
                <a16:creationId xmlns:a16="http://schemas.microsoft.com/office/drawing/2014/main" id="{9E35513B-FB36-4847-96D2-A28DF82D6FFB}"/>
              </a:ext>
            </a:extLst>
          </p:cNvPr>
          <p:cNvSpPr txBox="1"/>
          <p:nvPr/>
        </p:nvSpPr>
        <p:spPr>
          <a:xfrm>
            <a:off x="5400514" y="3563647"/>
            <a:ext cx="3771900" cy="221599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data from mobile wallet:</a:t>
            </a:r>
          </a:p>
          <a:p>
            <a:r>
              <a:rPr lang="en-US"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-credit usage</a:t>
            </a:r>
          </a:p>
          <a:p>
            <a:r>
              <a:rPr lang="en-US" sz="2000" dirty="0">
                <a:latin typeface="Calibri" panose="020F0502020204030204" pitchFamily="34" charset="0"/>
                <a:cs typeface="Calibri" panose="020F0502020204030204" pitchFamily="34" charset="0"/>
              </a:rPr>
              <a:t>	-payment history	</a:t>
            </a:r>
          </a:p>
          <a:p>
            <a:r>
              <a:rPr lang="en-US" sz="2000" dirty="0">
                <a:latin typeface="Calibri" panose="020F0502020204030204" pitchFamily="34" charset="0"/>
                <a:cs typeface="Calibri" panose="020F0502020204030204" pitchFamily="34" charset="0"/>
              </a:rPr>
              <a:t>	-consumption habits</a:t>
            </a:r>
          </a:p>
          <a:p>
            <a:r>
              <a:rPr lang="en-US" sz="2000" dirty="0">
                <a:latin typeface="Calibri" panose="020F0502020204030204" pitchFamily="34" charset="0"/>
                <a:cs typeface="Calibri" panose="020F0502020204030204" pitchFamily="34" charset="0"/>
              </a:rPr>
              <a:t>	-real estate status</a:t>
            </a:r>
          </a:p>
          <a:p>
            <a:r>
              <a:rPr lang="en-US" sz="2000" dirty="0">
                <a:latin typeface="Calibri" panose="020F0502020204030204" pitchFamily="34" charset="0"/>
                <a:cs typeface="Calibri" panose="020F0502020204030204" pitchFamily="34" charset="0"/>
              </a:rPr>
              <a:t>	-health care consumption</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768914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D3F725-F3E0-4209-A461-B3538448CE40}"/>
              </a:ext>
            </a:extLst>
          </p:cNvPr>
          <p:cNvSpPr>
            <a:spLocks noGrp="1"/>
          </p:cNvSpPr>
          <p:nvPr>
            <p:ph type="body" sz="quarter" idx="10"/>
          </p:nvPr>
        </p:nvSpPr>
        <p:spPr>
          <a:xfrm>
            <a:off x="152400" y="685800"/>
            <a:ext cx="8534400" cy="5562600"/>
          </a:xfrm>
        </p:spPr>
        <p:txBody>
          <a:bodyPr/>
          <a:lstStyle/>
          <a:p>
            <a:r>
              <a:rPr lang="en-US" sz="2000" dirty="0">
                <a:latin typeface="Calibri" panose="020F0502020204030204" pitchFamily="34" charset="0"/>
                <a:cs typeface="Calibri" panose="020F0502020204030204" pitchFamily="34" charset="0"/>
              </a:rPr>
              <a:t>Intros</a:t>
            </a:r>
          </a:p>
          <a:p>
            <a:pPr lvl="1"/>
            <a:r>
              <a:rPr lang="en-US" sz="1800" dirty="0">
                <a:latin typeface="Calibri" panose="020F0502020204030204" pitchFamily="34" charset="0"/>
                <a:cs typeface="Calibri" panose="020F0502020204030204" pitchFamily="34" charset="0"/>
              </a:rPr>
              <a:t>Who am I?</a:t>
            </a:r>
          </a:p>
          <a:p>
            <a:pPr lvl="1"/>
            <a:r>
              <a:rPr lang="en-US" sz="1800" dirty="0">
                <a:latin typeface="Calibri" panose="020F0502020204030204" pitchFamily="34" charset="0"/>
                <a:cs typeface="Calibri" panose="020F0502020204030204" pitchFamily="34" charset="0"/>
              </a:rPr>
              <a:t>What do I do?</a:t>
            </a:r>
          </a:p>
          <a:p>
            <a:pPr marL="479425" lvl="1" indent="0">
              <a:buNone/>
            </a:pPr>
            <a:endParaRPr lang="en-US" sz="14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Background</a:t>
            </a:r>
          </a:p>
          <a:p>
            <a:pPr lvl="1"/>
            <a:r>
              <a:rPr lang="en-US" sz="1800" dirty="0">
                <a:latin typeface="Calibri" panose="020F0502020204030204" pitchFamily="34" charset="0"/>
                <a:cs typeface="Calibri" panose="020F0502020204030204" pitchFamily="34" charset="0"/>
              </a:rPr>
              <a:t>What’s driving innovation in AI?</a:t>
            </a:r>
          </a:p>
          <a:p>
            <a:pPr marL="479425" lvl="1" indent="0">
              <a:buNone/>
            </a:pPr>
            <a:endParaRPr lang="en-US" sz="14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China</a:t>
            </a:r>
          </a:p>
          <a:p>
            <a:pPr lvl="1"/>
            <a:r>
              <a:rPr lang="en-US" sz="1800" dirty="0">
                <a:latin typeface="Calibri" panose="020F0502020204030204" pitchFamily="34" charset="0"/>
                <a:cs typeface="Calibri" panose="020F0502020204030204" pitchFamily="34" charset="0"/>
              </a:rPr>
              <a:t>Why is China leading the world in AI?</a:t>
            </a:r>
          </a:p>
          <a:p>
            <a:pPr marL="479425" lvl="1" indent="0">
              <a:buNone/>
            </a:pPr>
            <a:endParaRPr lang="en-US" sz="14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Data Scarcity</a:t>
            </a:r>
          </a:p>
          <a:p>
            <a:pPr lvl="1"/>
            <a:r>
              <a:rPr lang="en-US" sz="1800" dirty="0">
                <a:latin typeface="Calibri" panose="020F0502020204030204" pitchFamily="34" charset="0"/>
                <a:cs typeface="Calibri" panose="020F0502020204030204" pitchFamily="34" charset="0"/>
              </a:rPr>
              <a:t>Approaches to sharing secure data</a:t>
            </a:r>
          </a:p>
          <a:p>
            <a:pPr lvl="1"/>
            <a:r>
              <a:rPr lang="en-US" sz="1800" dirty="0">
                <a:latin typeface="Calibri" panose="020F0502020204030204" pitchFamily="34" charset="0"/>
                <a:cs typeface="Calibri" panose="020F0502020204030204" pitchFamily="34" charset="0"/>
              </a:rPr>
              <a:t>Secure Multiparty Computation</a:t>
            </a:r>
          </a:p>
          <a:p>
            <a:pPr lvl="2"/>
            <a:r>
              <a:rPr lang="en-US" sz="1800" dirty="0">
                <a:latin typeface="Calibri" panose="020F0502020204030204" pitchFamily="34" charset="0"/>
                <a:cs typeface="Calibri" panose="020F0502020204030204" pitchFamily="34" charset="0"/>
              </a:rPr>
              <a:t>Use cases, examples</a:t>
            </a:r>
          </a:p>
          <a:p>
            <a:pPr lvl="2"/>
            <a:r>
              <a:rPr lang="en-US" sz="1800" dirty="0">
                <a:latin typeface="Calibri" panose="020F0502020204030204" pitchFamily="34" charset="0"/>
                <a:cs typeface="Calibri" panose="020F0502020204030204" pitchFamily="34" charset="0"/>
              </a:rPr>
              <a:t>Some startups</a:t>
            </a:r>
          </a:p>
          <a:p>
            <a:pPr marL="957262" lvl="2" indent="0">
              <a:buNone/>
            </a:pPr>
            <a:endParaRPr lang="en-US" sz="14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Considerations </a:t>
            </a:r>
            <a:endParaRPr lang="en-US" sz="16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pPr marL="479425" lvl="1" indent="0">
              <a:buNone/>
            </a:pPr>
            <a:endParaRPr lang="en-US" dirty="0"/>
          </a:p>
          <a:p>
            <a:endParaRPr lang="en-US" dirty="0"/>
          </a:p>
        </p:txBody>
      </p:sp>
      <p:sp>
        <p:nvSpPr>
          <p:cNvPr id="3" name="Title 2">
            <a:extLst>
              <a:ext uri="{FF2B5EF4-FFF2-40B4-BE49-F238E27FC236}">
                <a16:creationId xmlns:a16="http://schemas.microsoft.com/office/drawing/2014/main" id="{F802B915-04B1-452E-A96B-DE579C020BD5}"/>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Agenda</a:t>
            </a:r>
          </a:p>
        </p:txBody>
      </p:sp>
      <p:sp>
        <p:nvSpPr>
          <p:cNvPr id="4" name="Slide Number Placeholder 3">
            <a:extLst>
              <a:ext uri="{FF2B5EF4-FFF2-40B4-BE49-F238E27FC236}">
                <a16:creationId xmlns:a16="http://schemas.microsoft.com/office/drawing/2014/main" id="{84608C4A-6FB4-49B7-8659-2EA98991FEB3}"/>
              </a:ext>
            </a:extLst>
          </p:cNvPr>
          <p:cNvSpPr>
            <a:spLocks noGrp="1"/>
          </p:cNvSpPr>
          <p:nvPr>
            <p:ph type="sldNum" sz="quarter" idx="11"/>
          </p:nvPr>
        </p:nvSpPr>
        <p:spPr/>
        <p:txBody>
          <a:bodyPr/>
          <a:lstStyle/>
          <a:p>
            <a:fld id="{D2DFF7A4-8ABF-4A50-9408-B7E53FACB9F1}" type="slidenum">
              <a:rPr lang="ja-JP" altLang="en-US" smtClean="0"/>
              <a:pPr/>
              <a:t>2</a:t>
            </a:fld>
            <a:endParaRPr lang="en-US" altLang="ja-JP"/>
          </a:p>
        </p:txBody>
      </p:sp>
      <p:pic>
        <p:nvPicPr>
          <p:cNvPr id="5122" name="Picture 2" descr="Retooling AI: Algorithm Bias and the Struggle to Do No Harm — Internet &amp;amp;  Social Media Law Blog — November 10, 2020">
            <a:extLst>
              <a:ext uri="{FF2B5EF4-FFF2-40B4-BE49-F238E27FC236}">
                <a16:creationId xmlns:a16="http://schemas.microsoft.com/office/drawing/2014/main" id="{819C25B5-D9BC-413B-B0E3-8FE9C987A8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26" r="19193"/>
          <a:stretch/>
        </p:blipFill>
        <p:spPr bwMode="auto">
          <a:xfrm>
            <a:off x="5433391" y="1826419"/>
            <a:ext cx="3276600" cy="328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13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5B1AF3-1D5E-49A9-A05E-80784BE36465}"/>
              </a:ext>
            </a:extLst>
          </p:cNvPr>
          <p:cNvSpPr>
            <a:spLocks noGrp="1"/>
          </p:cNvSpPr>
          <p:nvPr>
            <p:ph type="sldNum" sz="quarter" idx="10"/>
          </p:nvPr>
        </p:nvSpPr>
        <p:spPr/>
        <p:txBody>
          <a:bodyPr/>
          <a:lstStyle/>
          <a:p>
            <a:fld id="{C511920D-B873-4A4A-8301-648AFC124DC1}" type="slidenum">
              <a:rPr lang="ja-JP" altLang="en-US" smtClean="0"/>
              <a:pPr/>
              <a:t>20</a:t>
            </a:fld>
            <a:endParaRPr lang="en-US" altLang="ja-JP" dirty="0"/>
          </a:p>
        </p:txBody>
      </p:sp>
      <p:sp>
        <p:nvSpPr>
          <p:cNvPr id="6" name="TextBox 5">
            <a:extLst>
              <a:ext uri="{FF2B5EF4-FFF2-40B4-BE49-F238E27FC236}">
                <a16:creationId xmlns:a16="http://schemas.microsoft.com/office/drawing/2014/main" id="{A6E49F05-F71F-44ED-A278-74F238B60513}"/>
              </a:ext>
            </a:extLst>
          </p:cNvPr>
          <p:cNvSpPr txBox="1"/>
          <p:nvPr/>
        </p:nvSpPr>
        <p:spPr>
          <a:xfrm>
            <a:off x="62742" y="39894"/>
            <a:ext cx="7696200"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Problem: Scarcity of Training Data</a:t>
            </a:r>
          </a:p>
        </p:txBody>
      </p:sp>
      <p:pic>
        <p:nvPicPr>
          <p:cNvPr id="7" name="Picture 6">
            <a:extLst>
              <a:ext uri="{FF2B5EF4-FFF2-40B4-BE49-F238E27FC236}">
                <a16:creationId xmlns:a16="http://schemas.microsoft.com/office/drawing/2014/main" id="{9A0DD35F-88F3-4C26-82DD-61854DF0E519}"/>
              </a:ext>
            </a:extLst>
          </p:cNvPr>
          <p:cNvPicPr>
            <a:picLocks noChangeAspect="1"/>
          </p:cNvPicPr>
          <p:nvPr/>
        </p:nvPicPr>
        <p:blipFill rotWithShape="1">
          <a:blip r:embed="rId3"/>
          <a:srcRect l="25833" t="32214" r="27501" b="23320"/>
          <a:stretch/>
        </p:blipFill>
        <p:spPr>
          <a:xfrm>
            <a:off x="4654826" y="3874500"/>
            <a:ext cx="3581400" cy="2334942"/>
          </a:xfrm>
          <a:prstGeom prst="rect">
            <a:avLst/>
          </a:prstGeom>
        </p:spPr>
      </p:pic>
      <p:sp>
        <p:nvSpPr>
          <p:cNvPr id="8" name="Rectangle 7">
            <a:extLst>
              <a:ext uri="{FF2B5EF4-FFF2-40B4-BE49-F238E27FC236}">
                <a16:creationId xmlns:a16="http://schemas.microsoft.com/office/drawing/2014/main" id="{637C1526-F298-4C33-A55B-C6298A4B6103}"/>
              </a:ext>
            </a:extLst>
          </p:cNvPr>
          <p:cNvSpPr/>
          <p:nvPr/>
        </p:nvSpPr>
        <p:spPr bwMode="auto">
          <a:xfrm>
            <a:off x="7086600" y="3787795"/>
            <a:ext cx="1447800" cy="510269"/>
          </a:xfrm>
          <a:prstGeom prst="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109" charset="0"/>
              </a:rPr>
              <a:t>Transfer Learning</a:t>
            </a:r>
          </a:p>
        </p:txBody>
      </p:sp>
      <p:sp>
        <p:nvSpPr>
          <p:cNvPr id="12" name="TextBox 11">
            <a:extLst>
              <a:ext uri="{FF2B5EF4-FFF2-40B4-BE49-F238E27FC236}">
                <a16:creationId xmlns:a16="http://schemas.microsoft.com/office/drawing/2014/main" id="{1575FBDC-7CE7-43D4-B8BB-9C2EE5386310}"/>
              </a:ext>
            </a:extLst>
          </p:cNvPr>
          <p:cNvSpPr txBox="1"/>
          <p:nvPr/>
        </p:nvSpPr>
        <p:spPr>
          <a:xfrm>
            <a:off x="5141913" y="1033208"/>
            <a:ext cx="3200400" cy="1261884"/>
          </a:xfrm>
          <a:prstGeom prst="rect">
            <a:avLst/>
          </a:prstGeom>
          <a:solidFill>
            <a:schemeClr val="accent1"/>
          </a:solidFill>
        </p:spPr>
        <p:txBody>
          <a:bodyPr wrap="square" rtlCol="0">
            <a:spAutoFit/>
          </a:bodyPr>
          <a:lstStyle/>
          <a:p>
            <a:r>
              <a:rPr lang="en-US" dirty="0">
                <a:latin typeface="Calibri" panose="020F0502020204030204" pitchFamily="34" charset="0"/>
                <a:cs typeface="Calibri" panose="020F0502020204030204" pitchFamily="34" charset="0"/>
              </a:rPr>
              <a:t>AI/ML needs lots of quality and relevant training data before it can make accurate decisions…</a:t>
            </a:r>
          </a:p>
        </p:txBody>
      </p:sp>
      <p:pic>
        <p:nvPicPr>
          <p:cNvPr id="4098" name="Picture 2">
            <a:extLst>
              <a:ext uri="{FF2B5EF4-FFF2-40B4-BE49-F238E27FC236}">
                <a16:creationId xmlns:a16="http://schemas.microsoft.com/office/drawing/2014/main" id="{15F66536-2262-409D-9959-65DAF7F050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391" y="862696"/>
            <a:ext cx="4512435" cy="256630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0A0F983-6535-492C-AF45-BB3C5597FABA}"/>
              </a:ext>
            </a:extLst>
          </p:cNvPr>
          <p:cNvSpPr txBox="1"/>
          <p:nvPr/>
        </p:nvSpPr>
        <p:spPr>
          <a:xfrm>
            <a:off x="5801209" y="2293609"/>
            <a:ext cx="3200400" cy="677108"/>
          </a:xfrm>
          <a:prstGeom prst="rect">
            <a:avLst/>
          </a:prstGeom>
          <a:solidFill>
            <a:schemeClr val="accent1"/>
          </a:solidFill>
        </p:spPr>
        <p:txBody>
          <a:bodyPr wrap="square" rtlCol="0">
            <a:spAutoFit/>
          </a:bodyPr>
          <a:lstStyle/>
          <a:p>
            <a:r>
              <a:rPr lang="en-US" dirty="0">
                <a:latin typeface="Calibri" panose="020F0502020204030204" pitchFamily="34" charset="0"/>
                <a:cs typeface="Calibri" panose="020F0502020204030204" pitchFamily="34" charset="0"/>
              </a:rPr>
              <a:t>…but it’s hard to find.  Restrictions, regulations…</a:t>
            </a:r>
          </a:p>
        </p:txBody>
      </p:sp>
      <p:sp>
        <p:nvSpPr>
          <p:cNvPr id="19" name="TextBox 18">
            <a:extLst>
              <a:ext uri="{FF2B5EF4-FFF2-40B4-BE49-F238E27FC236}">
                <a16:creationId xmlns:a16="http://schemas.microsoft.com/office/drawing/2014/main" id="{785418B9-E46F-42E7-8997-5383B8156B2A}"/>
              </a:ext>
            </a:extLst>
          </p:cNvPr>
          <p:cNvSpPr txBox="1"/>
          <p:nvPr/>
        </p:nvSpPr>
        <p:spPr>
          <a:xfrm>
            <a:off x="491780" y="3766156"/>
            <a:ext cx="3419062" cy="2431435"/>
          </a:xfrm>
          <a:prstGeom prst="rect">
            <a:avLst/>
          </a:prstGeom>
          <a:solidFill>
            <a:schemeClr val="accent1"/>
          </a:solidFill>
        </p:spPr>
        <p:txBody>
          <a:bodyPr wrap="square" rtlCol="0">
            <a:spAutoFit/>
          </a:bodyPr>
          <a:lstStyle/>
          <a:p>
            <a:r>
              <a:rPr lang="en-US" dirty="0">
                <a:latin typeface="Calibri" panose="020F0502020204030204" pitchFamily="34" charset="0"/>
                <a:cs typeface="Calibri" panose="020F0502020204030204" pitchFamily="34" charset="0"/>
              </a:rPr>
              <a:t>So, innovation is required:</a:t>
            </a:r>
          </a:p>
          <a:p>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Transfer Learning</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Mathematical Optimization</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Synthetic Data Injection</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Crowd sourcing data</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Secure Data Sharing</a:t>
            </a:r>
          </a:p>
          <a:p>
            <a:endParaRPr lang="en-US" dirty="0">
              <a:latin typeface="Calibri" panose="020F0502020204030204" pitchFamily="34" charset="0"/>
              <a:cs typeface="Calibri" panose="020F0502020204030204" pitchFamily="34" charset="0"/>
            </a:endParaRPr>
          </a:p>
        </p:txBody>
      </p:sp>
      <p:pic>
        <p:nvPicPr>
          <p:cNvPr id="4102" name="Picture 6" descr="3D model Dog Yellow Low Polygon Art | CGTrader">
            <a:extLst>
              <a:ext uri="{FF2B5EF4-FFF2-40B4-BE49-F238E27FC236}">
                <a16:creationId xmlns:a16="http://schemas.microsoft.com/office/drawing/2014/main" id="{5EDBF2A6-7CB8-481B-AE75-818928E021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3031" y="5564939"/>
            <a:ext cx="1210087" cy="8712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at White Low Polygon Art Farm Animal | 3D model | Polygon art, Animals,  Farm animals">
            <a:extLst>
              <a:ext uri="{FF2B5EF4-FFF2-40B4-BE49-F238E27FC236}">
                <a16:creationId xmlns:a16="http://schemas.microsoft.com/office/drawing/2014/main" id="{96724427-3E59-42B0-9FEA-4901784F25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9026" y="5555869"/>
            <a:ext cx="1287187" cy="8704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476450A2-59C3-47EF-A0AA-17EFA443D366}"/>
              </a:ext>
            </a:extLst>
          </p:cNvPr>
          <p:cNvSpPr/>
          <p:nvPr/>
        </p:nvSpPr>
        <p:spPr bwMode="auto">
          <a:xfrm>
            <a:off x="6324600" y="6000549"/>
            <a:ext cx="2819399" cy="381000"/>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9" charset="0"/>
            </a:endParaRPr>
          </a:p>
        </p:txBody>
      </p:sp>
    </p:spTree>
    <p:extLst>
      <p:ext uri="{BB962C8B-B14F-4D97-AF65-F5344CB8AC3E}">
        <p14:creationId xmlns:p14="http://schemas.microsoft.com/office/powerpoint/2010/main" val="1832922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C7A9-C8EB-48C5-9D59-1FC2E6A0B8CB}"/>
              </a:ext>
            </a:extLst>
          </p:cNvPr>
          <p:cNvSpPr>
            <a:spLocks noGrp="1"/>
          </p:cNvSpPr>
          <p:nvPr>
            <p:ph type="title"/>
          </p:nvPr>
        </p:nvSpPr>
        <p:spPr>
          <a:xfrm>
            <a:off x="228600" y="0"/>
            <a:ext cx="8305800" cy="685800"/>
          </a:xfrm>
        </p:spPr>
        <p:txBody>
          <a:bodyPr wrap="square" anchor="ctr">
            <a:normAutofit/>
          </a:bodyPr>
          <a:lstStyle/>
          <a:p>
            <a:r>
              <a:rPr lang="en-US" dirty="0">
                <a:latin typeface="Calibri" panose="020F0502020204030204" pitchFamily="34" charset="0"/>
                <a:cs typeface="Calibri" panose="020F0502020204030204" pitchFamily="34" charset="0"/>
              </a:rPr>
              <a:t>One Solution: </a:t>
            </a:r>
            <a:r>
              <a:rPr lang="en-US" dirty="0">
                <a:latin typeface="Segoe UI"/>
                <a:cs typeface="Segoe UI"/>
              </a:rPr>
              <a:t>Secure Data Sharing</a:t>
            </a:r>
            <a:endParaRPr lang="en-US" dirty="0"/>
          </a:p>
        </p:txBody>
      </p:sp>
      <p:sp>
        <p:nvSpPr>
          <p:cNvPr id="5" name="Slide Number Placeholder 4">
            <a:extLst>
              <a:ext uri="{FF2B5EF4-FFF2-40B4-BE49-F238E27FC236}">
                <a16:creationId xmlns:a16="http://schemas.microsoft.com/office/drawing/2014/main" id="{5053E16C-0EFC-4138-A1C7-50B2AEC579AA}"/>
              </a:ext>
            </a:extLst>
          </p:cNvPr>
          <p:cNvSpPr>
            <a:spLocks noGrp="1"/>
          </p:cNvSpPr>
          <p:nvPr>
            <p:ph type="sldNum" sz="quarter" idx="10"/>
          </p:nvPr>
        </p:nvSpPr>
        <p:spPr>
          <a:xfrm>
            <a:off x="6934200" y="6629400"/>
            <a:ext cx="2132013" cy="228600"/>
          </a:xfrm>
        </p:spPr>
        <p:txBody>
          <a:bodyPr wrap="square" anchor="ctr">
            <a:normAutofit/>
          </a:bodyPr>
          <a:lstStyle/>
          <a:p>
            <a:pPr>
              <a:lnSpc>
                <a:spcPct val="90000"/>
              </a:lnSpc>
              <a:spcAft>
                <a:spcPts val="600"/>
              </a:spcAft>
            </a:pPr>
            <a:fld id="{4DFA68FA-9682-47D2-A29E-2461C9BE1247}" type="slidenum">
              <a:rPr lang="ja-JP" altLang="en-US" sz="900" smtClean="0"/>
              <a:pPr>
                <a:lnSpc>
                  <a:spcPct val="90000"/>
                </a:lnSpc>
                <a:spcAft>
                  <a:spcPts val="600"/>
                </a:spcAft>
              </a:pPr>
              <a:t>21</a:t>
            </a:fld>
            <a:endParaRPr lang="en-US" altLang="ja-JP" sz="900"/>
          </a:p>
        </p:txBody>
      </p:sp>
      <p:grpSp>
        <p:nvGrpSpPr>
          <p:cNvPr id="4" name="Group 3">
            <a:extLst>
              <a:ext uri="{FF2B5EF4-FFF2-40B4-BE49-F238E27FC236}">
                <a16:creationId xmlns:a16="http://schemas.microsoft.com/office/drawing/2014/main" id="{A7B6C1D0-8145-43FB-A8F1-46A4C6B5336E}"/>
              </a:ext>
            </a:extLst>
          </p:cNvPr>
          <p:cNvGrpSpPr/>
          <p:nvPr/>
        </p:nvGrpSpPr>
        <p:grpSpPr>
          <a:xfrm>
            <a:off x="222390" y="909061"/>
            <a:ext cx="8718269" cy="3911985"/>
            <a:chOff x="235997" y="899418"/>
            <a:chExt cx="8718269" cy="4312806"/>
          </a:xfrm>
        </p:grpSpPr>
        <p:pic>
          <p:nvPicPr>
            <p:cNvPr id="11" name="Picture 10">
              <a:extLst>
                <a:ext uri="{FF2B5EF4-FFF2-40B4-BE49-F238E27FC236}">
                  <a16:creationId xmlns:a16="http://schemas.microsoft.com/office/drawing/2014/main" id="{B3F55559-AEBE-47C1-8733-55A5901BBDE0}"/>
                </a:ext>
              </a:extLst>
            </p:cNvPr>
            <p:cNvPicPr>
              <a:picLocks noChangeAspect="1"/>
            </p:cNvPicPr>
            <p:nvPr/>
          </p:nvPicPr>
          <p:blipFill rotWithShape="1">
            <a:blip r:embed="rId3"/>
            <a:srcRect l="36365" t="27767" r="13121" b="29708"/>
            <a:stretch/>
          </p:blipFill>
          <p:spPr>
            <a:xfrm>
              <a:off x="3200399" y="905896"/>
              <a:ext cx="5753867" cy="2822258"/>
            </a:xfrm>
            <a:prstGeom prst="rect">
              <a:avLst/>
            </a:prstGeom>
            <a:noFill/>
          </p:spPr>
        </p:pic>
        <p:sp>
          <p:nvSpPr>
            <p:cNvPr id="12" name="TextBox 11">
              <a:extLst>
                <a:ext uri="{FF2B5EF4-FFF2-40B4-BE49-F238E27FC236}">
                  <a16:creationId xmlns:a16="http://schemas.microsoft.com/office/drawing/2014/main" id="{B26D5DA0-7B10-487B-BC6A-8FA2AB438542}"/>
                </a:ext>
              </a:extLst>
            </p:cNvPr>
            <p:cNvSpPr txBox="1"/>
            <p:nvPr/>
          </p:nvSpPr>
          <p:spPr bwMode="auto">
            <a:xfrm>
              <a:off x="237481" y="899418"/>
              <a:ext cx="2786025" cy="1153658"/>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rtlCol="0" anchor="t">
              <a:spAutoFit/>
            </a:bodyPr>
            <a:lstStyle/>
            <a:p>
              <a:pPr algn="l"/>
              <a:r>
                <a:rPr lang="en-US" sz="1400" dirty="0">
                  <a:latin typeface="Calibri" panose="020F0502020204030204" pitchFamily="34" charset="0"/>
                  <a:cs typeface="Calibri" panose="020F0502020204030204" pitchFamily="34" charset="0"/>
                </a:rPr>
                <a:t>Clean Room:</a:t>
              </a:r>
            </a:p>
            <a:p>
              <a:pPr marL="285750" indent="-285750">
                <a:buFont typeface="Arial" panose="020B0604020202020204" pitchFamily="34" charset="0"/>
                <a:buChar char="•"/>
              </a:pPr>
              <a:r>
                <a:rPr lang="en-US" sz="1200" dirty="0">
                  <a:latin typeface="Calibri" panose="020F0502020204030204" pitchFamily="34" charset="0"/>
                  <a:ea typeface="ＭＳ Ｐゴシック"/>
                  <a:cs typeface="Calibri" panose="020F0502020204030204" pitchFamily="34" charset="0"/>
                </a:rPr>
                <a:t>3</a:t>
              </a:r>
              <a:r>
                <a:rPr lang="en-US" sz="1200" baseline="30000" dirty="0">
                  <a:latin typeface="Calibri" panose="020F0502020204030204" pitchFamily="34" charset="0"/>
                  <a:ea typeface="ＭＳ Ｐゴシック"/>
                  <a:cs typeface="Calibri" panose="020F0502020204030204" pitchFamily="34" charset="0"/>
                </a:rPr>
                <a:t>rd</a:t>
              </a:r>
              <a:r>
                <a:rPr lang="en-US" sz="1200" dirty="0">
                  <a:latin typeface="Calibri" panose="020F0502020204030204" pitchFamily="34" charset="0"/>
                  <a:ea typeface="ＭＳ Ｐゴシック"/>
                  <a:cs typeface="Calibri" panose="020F0502020204030204" pitchFamily="34" charset="0"/>
                </a:rPr>
                <a:t> party virtualizes and encrypts data, provides computation platform</a:t>
              </a:r>
              <a:endParaRPr lang="en-US" sz="12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200" dirty="0">
                  <a:latin typeface="Calibri" panose="020F0502020204030204" pitchFamily="34" charset="0"/>
                  <a:ea typeface="ＭＳ Ｐゴシック"/>
                  <a:cs typeface="Calibri" panose="020F0502020204030204" pitchFamily="34" charset="0"/>
                </a:rPr>
                <a:t>Brokers ongoing access by encryption keys</a:t>
              </a:r>
            </a:p>
          </p:txBody>
        </p:sp>
        <p:sp>
          <p:nvSpPr>
            <p:cNvPr id="13" name="TextBox 12">
              <a:extLst>
                <a:ext uri="{FF2B5EF4-FFF2-40B4-BE49-F238E27FC236}">
                  <a16:creationId xmlns:a16="http://schemas.microsoft.com/office/drawing/2014/main" id="{3B53ED24-3643-4AD2-844B-C78D0851200C}"/>
                </a:ext>
              </a:extLst>
            </p:cNvPr>
            <p:cNvSpPr txBox="1"/>
            <p:nvPr/>
          </p:nvSpPr>
          <p:spPr bwMode="auto">
            <a:xfrm>
              <a:off x="237480" y="2125739"/>
              <a:ext cx="2758811" cy="1153658"/>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rtlCol="0" anchor="t">
              <a:spAutoFit/>
            </a:bodyPr>
            <a:lstStyle/>
            <a:p>
              <a:pPr algn="l"/>
              <a:r>
                <a:rPr lang="en-US" sz="1400" dirty="0">
                  <a:latin typeface="Calibri" panose="020F0502020204030204" pitchFamily="34" charset="0"/>
                  <a:ea typeface="ＭＳ Ｐゴシック"/>
                  <a:cs typeface="Calibri" panose="020F0502020204030204" pitchFamily="34" charset="0"/>
                </a:rPr>
                <a:t>Temporary Clean Room:</a:t>
              </a:r>
            </a:p>
            <a:p>
              <a:pPr marL="171450" indent="-171450">
                <a:buFont typeface="Arial" panose="020B0604020202020204" pitchFamily="34" charset="0"/>
                <a:buChar char="•"/>
              </a:pPr>
              <a:r>
                <a:rPr lang="en-US" sz="1200" dirty="0">
                  <a:latin typeface="Calibri" panose="020F0502020204030204" pitchFamily="34" charset="0"/>
                  <a:ea typeface="ＭＳ Ｐゴシック"/>
                  <a:cs typeface="Calibri" panose="020F0502020204030204" pitchFamily="34" charset="0"/>
                </a:rPr>
                <a:t>3</a:t>
              </a:r>
              <a:r>
                <a:rPr lang="en-US" sz="1200" baseline="30000" dirty="0">
                  <a:latin typeface="Calibri" panose="020F0502020204030204" pitchFamily="34" charset="0"/>
                  <a:ea typeface="ＭＳ Ｐゴシック"/>
                  <a:cs typeface="Calibri" panose="020F0502020204030204" pitchFamily="34" charset="0"/>
                </a:rPr>
                <a:t>rd</a:t>
              </a:r>
              <a:r>
                <a:rPr lang="en-US" sz="1200" dirty="0">
                  <a:latin typeface="Calibri" panose="020F0502020204030204" pitchFamily="34" charset="0"/>
                  <a:ea typeface="ＭＳ Ｐゴシック"/>
                  <a:cs typeface="Calibri" panose="020F0502020204030204" pitchFamily="34" charset="0"/>
                </a:rPr>
                <a:t> party virtualizes and encrypts data, provides computation platform</a:t>
              </a:r>
            </a:p>
            <a:p>
              <a:pPr marL="171450" indent="-171450">
                <a:buFont typeface="Arial" panose="020B0604020202020204" pitchFamily="34" charset="0"/>
                <a:buChar char="•"/>
              </a:pPr>
              <a:r>
                <a:rPr lang="en-US" sz="1200" dirty="0">
                  <a:latin typeface="Calibri" panose="020F0502020204030204" pitchFamily="34" charset="0"/>
                  <a:ea typeface="ＭＳ Ｐゴシック"/>
                  <a:cs typeface="Calibri" panose="020F0502020204030204" pitchFamily="34" charset="0"/>
                </a:rPr>
                <a:t>Brokers access to platform by keys,  then deletes data.</a:t>
              </a:r>
            </a:p>
          </p:txBody>
        </p:sp>
        <p:pic>
          <p:nvPicPr>
            <p:cNvPr id="14" name="Picture 13">
              <a:extLst>
                <a:ext uri="{FF2B5EF4-FFF2-40B4-BE49-F238E27FC236}">
                  <a16:creationId xmlns:a16="http://schemas.microsoft.com/office/drawing/2014/main" id="{F9BE52B7-D3D5-4862-891C-27806FD3E5F0}"/>
                </a:ext>
              </a:extLst>
            </p:cNvPr>
            <p:cNvPicPr>
              <a:picLocks noChangeAspect="1"/>
            </p:cNvPicPr>
            <p:nvPr/>
          </p:nvPicPr>
          <p:blipFill rotWithShape="1">
            <a:blip r:embed="rId4"/>
            <a:srcRect l="40833" t="72233" r="15000" b="11463"/>
            <a:stretch/>
          </p:blipFill>
          <p:spPr>
            <a:xfrm>
              <a:off x="3562733" y="4104599"/>
              <a:ext cx="5029200" cy="1042737"/>
            </a:xfrm>
            <a:prstGeom prst="rect">
              <a:avLst/>
            </a:prstGeom>
          </p:spPr>
        </p:pic>
        <p:pic>
          <p:nvPicPr>
            <p:cNvPr id="15" name="Picture 14">
              <a:extLst>
                <a:ext uri="{FF2B5EF4-FFF2-40B4-BE49-F238E27FC236}">
                  <a16:creationId xmlns:a16="http://schemas.microsoft.com/office/drawing/2014/main" id="{3F14FE31-FC44-4B11-850F-4FB5C0887799}"/>
                </a:ext>
              </a:extLst>
            </p:cNvPr>
            <p:cNvPicPr>
              <a:picLocks noChangeAspect="1"/>
            </p:cNvPicPr>
            <p:nvPr/>
          </p:nvPicPr>
          <p:blipFill rotWithShape="1">
            <a:blip r:embed="rId3"/>
            <a:srcRect l="36365" t="66805" r="13121" b="29751"/>
            <a:stretch/>
          </p:blipFill>
          <p:spPr>
            <a:xfrm>
              <a:off x="235997" y="3487353"/>
              <a:ext cx="5753867" cy="228600"/>
            </a:xfrm>
            <a:prstGeom prst="rect">
              <a:avLst/>
            </a:prstGeom>
            <a:noFill/>
          </p:spPr>
        </p:pic>
        <p:sp>
          <p:nvSpPr>
            <p:cNvPr id="16" name="Oval 15">
              <a:extLst>
                <a:ext uri="{FF2B5EF4-FFF2-40B4-BE49-F238E27FC236}">
                  <a16:creationId xmlns:a16="http://schemas.microsoft.com/office/drawing/2014/main" id="{750B5B3E-5715-40C3-8E36-8E6BA55C1FE0}"/>
                </a:ext>
              </a:extLst>
            </p:cNvPr>
            <p:cNvSpPr/>
            <p:nvPr/>
          </p:nvSpPr>
          <p:spPr bwMode="auto">
            <a:xfrm>
              <a:off x="5181600" y="4831224"/>
              <a:ext cx="1752600" cy="381000"/>
            </a:xfrm>
            <a:prstGeom prst="ellipse">
              <a:avLst/>
            </a:prstGeom>
            <a:solidFill>
              <a:schemeClr val="bg1"/>
            </a:solidFill>
            <a:ln w="28575">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9" charset="0"/>
              </a:endParaRPr>
            </a:p>
          </p:txBody>
        </p:sp>
      </p:grpSp>
      <p:sp>
        <p:nvSpPr>
          <p:cNvPr id="17" name="TextBox 16">
            <a:extLst>
              <a:ext uri="{FF2B5EF4-FFF2-40B4-BE49-F238E27FC236}">
                <a16:creationId xmlns:a16="http://schemas.microsoft.com/office/drawing/2014/main" id="{1C2EBA48-6DC0-450F-8283-2721CCF33453}"/>
              </a:ext>
            </a:extLst>
          </p:cNvPr>
          <p:cNvSpPr txBox="1"/>
          <p:nvPr/>
        </p:nvSpPr>
        <p:spPr bwMode="auto">
          <a:xfrm>
            <a:off x="222390" y="3626877"/>
            <a:ext cx="2704383" cy="1169551"/>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400" dirty="0">
                <a:latin typeface="Calibri" panose="020F0502020204030204" pitchFamily="34" charset="0"/>
                <a:cs typeface="Calibri" panose="020F0502020204030204" pitchFamily="34" charset="0"/>
              </a:rPr>
              <a:t>MPC:</a:t>
            </a:r>
          </a:p>
          <a:p>
            <a:pPr marL="171450" indent="-171450" algn="l">
              <a:buFont typeface="Arial" panose="020B0604020202020204" pitchFamily="34" charset="0"/>
              <a:buChar char="•"/>
            </a:pPr>
            <a:r>
              <a:rPr lang="en-US" sz="1200" dirty="0">
                <a:latin typeface="Calibri" panose="020F0502020204030204" pitchFamily="34" charset="0"/>
                <a:cs typeface="Calibri" panose="020F0502020204030204" pitchFamily="34" charset="0"/>
              </a:rPr>
              <a:t>No third party</a:t>
            </a:r>
          </a:p>
          <a:p>
            <a:pPr marL="171450" indent="-171450" algn="l">
              <a:buFont typeface="Arial" panose="020B0604020202020204" pitchFamily="34" charset="0"/>
              <a:buChar char="•"/>
            </a:pPr>
            <a:r>
              <a:rPr lang="en-US" sz="1200" dirty="0">
                <a:latin typeface="Calibri" panose="020F0502020204030204" pitchFamily="34" charset="0"/>
                <a:cs typeface="Calibri" panose="020F0502020204030204" pitchFamily="34" charset="0"/>
              </a:rPr>
              <a:t>Sensitive data is distributed randomly amongst peers as Shared Secret</a:t>
            </a:r>
          </a:p>
          <a:p>
            <a:pPr marL="628650" lvl="1"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Information Theoretic Security, not subject to computational cracking</a:t>
            </a:r>
          </a:p>
        </p:txBody>
      </p:sp>
      <p:sp>
        <p:nvSpPr>
          <p:cNvPr id="18" name="TextBox 17">
            <a:extLst>
              <a:ext uri="{FF2B5EF4-FFF2-40B4-BE49-F238E27FC236}">
                <a16:creationId xmlns:a16="http://schemas.microsoft.com/office/drawing/2014/main" id="{6240BB0A-FBA0-4C06-8222-9F3F59B1C4FB}"/>
              </a:ext>
            </a:extLst>
          </p:cNvPr>
          <p:cNvSpPr txBox="1"/>
          <p:nvPr/>
        </p:nvSpPr>
        <p:spPr bwMode="auto">
          <a:xfrm>
            <a:off x="251087" y="5326841"/>
            <a:ext cx="2554705" cy="861774"/>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rtlCol="0" anchor="t">
            <a:spAutoFit/>
          </a:bodyPr>
          <a:lstStyle/>
          <a:p>
            <a:r>
              <a:rPr lang="en-US" sz="1400" dirty="0">
                <a:latin typeface="Calibri" panose="020F0502020204030204" pitchFamily="34" charset="0"/>
                <a:ea typeface="ＭＳ Ｐゴシック"/>
                <a:cs typeface="Calibri" panose="020F0502020204030204" pitchFamily="34" charset="0"/>
              </a:rPr>
              <a:t>Augmenting techniques: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Differential Privacy</a:t>
            </a:r>
          </a:p>
          <a:p>
            <a:pPr marL="171450" indent="-171450" algn="l">
              <a:buFont typeface="Arial" panose="020B0604020202020204" pitchFamily="34" charset="0"/>
              <a:buChar char="•"/>
            </a:pPr>
            <a:r>
              <a:rPr lang="en-US" sz="1200" dirty="0">
                <a:latin typeface="Calibri" panose="020F0502020204030204" pitchFamily="34" charset="0"/>
                <a:cs typeface="Calibri" panose="020F0502020204030204" pitchFamily="34" charset="0"/>
              </a:rPr>
              <a:t>Homomorphic encryption</a:t>
            </a:r>
          </a:p>
          <a:p>
            <a:pPr marL="171450" indent="-171450" algn="l">
              <a:buFont typeface="Arial" panose="020B0604020202020204" pitchFamily="34" charset="0"/>
              <a:buChar char="•"/>
            </a:pPr>
            <a:r>
              <a:rPr lang="en-US" sz="1200" dirty="0">
                <a:latin typeface="Calibri" panose="020F0502020204030204" pitchFamily="34" charset="0"/>
                <a:cs typeface="Calibri" panose="020F0502020204030204" pitchFamily="34" charset="0"/>
              </a:rPr>
              <a:t>Hardware Enclaves</a:t>
            </a:r>
          </a:p>
        </p:txBody>
      </p:sp>
      <p:pic>
        <p:nvPicPr>
          <p:cNvPr id="1026" name="Picture 2" descr="Firing Squad  firing squad stock illustrations">
            <a:extLst>
              <a:ext uri="{FF2B5EF4-FFF2-40B4-BE49-F238E27FC236}">
                <a16:creationId xmlns:a16="http://schemas.microsoft.com/office/drawing/2014/main" id="{46679DDB-8270-49C5-84A3-91D7235F8F4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00334" y="5106688"/>
            <a:ext cx="1711031" cy="10649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2A59060-91A4-4275-B54F-0AB393B013E0}"/>
              </a:ext>
            </a:extLst>
          </p:cNvPr>
          <p:cNvPicPr>
            <a:picLocks noChangeAspect="1"/>
          </p:cNvPicPr>
          <p:nvPr/>
        </p:nvPicPr>
        <p:blipFill rotWithShape="1">
          <a:blip r:embed="rId3"/>
          <a:srcRect l="36365" t="66805" r="13121" b="29751"/>
          <a:stretch/>
        </p:blipFill>
        <p:spPr>
          <a:xfrm>
            <a:off x="3125439" y="4812747"/>
            <a:ext cx="5753867" cy="228600"/>
          </a:xfrm>
          <a:prstGeom prst="rect">
            <a:avLst/>
          </a:prstGeom>
          <a:noFill/>
        </p:spPr>
      </p:pic>
      <p:sp>
        <p:nvSpPr>
          <p:cNvPr id="22" name="Oval 21">
            <a:extLst>
              <a:ext uri="{FF2B5EF4-FFF2-40B4-BE49-F238E27FC236}">
                <a16:creationId xmlns:a16="http://schemas.microsoft.com/office/drawing/2014/main" id="{03DDF522-82A7-46DE-BEE3-BA2D71FC1C9A}"/>
              </a:ext>
            </a:extLst>
          </p:cNvPr>
          <p:cNvSpPr/>
          <p:nvPr/>
        </p:nvSpPr>
        <p:spPr bwMode="auto">
          <a:xfrm>
            <a:off x="2908680" y="6196987"/>
            <a:ext cx="1868905" cy="381000"/>
          </a:xfrm>
          <a:prstGeom prst="ellipse">
            <a:avLst/>
          </a:prstGeom>
          <a:solidFill>
            <a:schemeClr val="bg1"/>
          </a:solidFill>
          <a:ln w="28575">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Differential Privacy</a:t>
            </a:r>
          </a:p>
        </p:txBody>
      </p:sp>
      <p:pic>
        <p:nvPicPr>
          <p:cNvPr id="3" name="Picture 2">
            <a:extLst>
              <a:ext uri="{FF2B5EF4-FFF2-40B4-BE49-F238E27FC236}">
                <a16:creationId xmlns:a16="http://schemas.microsoft.com/office/drawing/2014/main" id="{3FBC4815-03D1-41F8-82DE-758C88FEB372}"/>
              </a:ext>
            </a:extLst>
          </p:cNvPr>
          <p:cNvPicPr>
            <a:picLocks noChangeAspect="1"/>
          </p:cNvPicPr>
          <p:nvPr/>
        </p:nvPicPr>
        <p:blipFill rotWithShape="1">
          <a:blip r:embed="rId6"/>
          <a:srcRect l="18158" t="22615" r="20526" b="31309"/>
          <a:stretch/>
        </p:blipFill>
        <p:spPr>
          <a:xfrm>
            <a:off x="4766941" y="5001625"/>
            <a:ext cx="2395860" cy="1203873"/>
          </a:xfrm>
          <a:prstGeom prst="rect">
            <a:avLst/>
          </a:prstGeom>
        </p:spPr>
      </p:pic>
      <p:sp>
        <p:nvSpPr>
          <p:cNvPr id="23" name="Oval 22">
            <a:extLst>
              <a:ext uri="{FF2B5EF4-FFF2-40B4-BE49-F238E27FC236}">
                <a16:creationId xmlns:a16="http://schemas.microsoft.com/office/drawing/2014/main" id="{03B10F0D-A9E8-4F08-90B0-B2D8124A231E}"/>
              </a:ext>
            </a:extLst>
          </p:cNvPr>
          <p:cNvSpPr/>
          <p:nvPr/>
        </p:nvSpPr>
        <p:spPr bwMode="auto">
          <a:xfrm>
            <a:off x="4820098" y="6212503"/>
            <a:ext cx="2177166" cy="381000"/>
          </a:xfrm>
          <a:prstGeom prst="ellipse">
            <a:avLst/>
          </a:prstGeom>
          <a:solidFill>
            <a:schemeClr val="bg1"/>
          </a:solidFill>
          <a:ln w="28575">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chemeClr val="tx1"/>
                </a:solidFill>
                <a:latin typeface="Calibri" panose="020F0502020204030204" pitchFamily="34" charset="0"/>
                <a:cs typeface="Calibri" panose="020F0502020204030204" pitchFamily="34" charset="0"/>
              </a:rPr>
              <a:t>Homomorphic Encryption</a:t>
            </a:r>
            <a:endParaRPr kumimoji="0" 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6" name="Callout: Down Arrow 5">
            <a:extLst>
              <a:ext uri="{FF2B5EF4-FFF2-40B4-BE49-F238E27FC236}">
                <a16:creationId xmlns:a16="http://schemas.microsoft.com/office/drawing/2014/main" id="{EAA81405-8344-4644-A641-AEF0347C2665}"/>
              </a:ext>
            </a:extLst>
          </p:cNvPr>
          <p:cNvSpPr/>
          <p:nvPr/>
        </p:nvSpPr>
        <p:spPr bwMode="auto">
          <a:xfrm>
            <a:off x="2286618" y="3216659"/>
            <a:ext cx="2094882" cy="424129"/>
          </a:xfrm>
          <a:prstGeom prst="downArrowCallout">
            <a:avLst/>
          </a:prstGeom>
          <a:solidFill>
            <a:schemeClr val="accent1"/>
          </a:solidFill>
          <a:ln w="28575">
            <a:solidFill>
              <a:srgbClr val="00B0F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No 3</a:t>
            </a:r>
            <a:r>
              <a:rPr kumimoji="0" lang="en-US" sz="1400" b="0" i="0" u="none" strike="noStrike" cap="none" normalizeH="0" baseline="30000" dirty="0">
                <a:ln>
                  <a:noFill/>
                </a:ln>
                <a:solidFill>
                  <a:schemeClr val="tx1"/>
                </a:solidFill>
                <a:effectLst/>
              </a:rPr>
              <a:t>rd</a:t>
            </a:r>
            <a:r>
              <a:rPr kumimoji="0" lang="en-US" sz="1400" b="0" i="0" u="none" strike="noStrike" cap="none" normalizeH="0" baseline="0" dirty="0">
                <a:ln>
                  <a:noFill/>
                </a:ln>
                <a:solidFill>
                  <a:schemeClr val="tx1"/>
                </a:solidFill>
                <a:effectLst/>
              </a:rPr>
              <a:t> Party Required</a:t>
            </a:r>
          </a:p>
        </p:txBody>
      </p:sp>
      <p:pic>
        <p:nvPicPr>
          <p:cNvPr id="10" name="Picture 9">
            <a:extLst>
              <a:ext uri="{FF2B5EF4-FFF2-40B4-BE49-F238E27FC236}">
                <a16:creationId xmlns:a16="http://schemas.microsoft.com/office/drawing/2014/main" id="{EF318BFA-68ED-FFF9-0340-7AD19F9F3ACF}"/>
              </a:ext>
            </a:extLst>
          </p:cNvPr>
          <p:cNvPicPr>
            <a:picLocks noChangeAspect="1"/>
          </p:cNvPicPr>
          <p:nvPr/>
        </p:nvPicPr>
        <p:blipFill rotWithShape="1">
          <a:blip r:embed="rId7"/>
          <a:srcRect l="833" t="25514" r="851" b="18774"/>
          <a:stretch/>
        </p:blipFill>
        <p:spPr>
          <a:xfrm>
            <a:off x="7330050" y="5070026"/>
            <a:ext cx="1691012" cy="1147085"/>
          </a:xfrm>
          <a:prstGeom prst="rect">
            <a:avLst/>
          </a:prstGeom>
        </p:spPr>
      </p:pic>
      <p:sp>
        <p:nvSpPr>
          <p:cNvPr id="19" name="Oval 18">
            <a:extLst>
              <a:ext uri="{FF2B5EF4-FFF2-40B4-BE49-F238E27FC236}">
                <a16:creationId xmlns:a16="http://schemas.microsoft.com/office/drawing/2014/main" id="{7AAFDF90-13E4-1F94-2444-E9AA0E583A8E}"/>
              </a:ext>
            </a:extLst>
          </p:cNvPr>
          <p:cNvSpPr/>
          <p:nvPr/>
        </p:nvSpPr>
        <p:spPr bwMode="auto">
          <a:xfrm>
            <a:off x="7039777" y="6225030"/>
            <a:ext cx="2177166" cy="381000"/>
          </a:xfrm>
          <a:prstGeom prst="ellipse">
            <a:avLst/>
          </a:prstGeom>
          <a:solidFill>
            <a:schemeClr val="bg1"/>
          </a:solidFill>
          <a:ln w="28575">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chemeClr val="tx1"/>
                </a:solidFill>
                <a:latin typeface="Calibri" panose="020F0502020204030204" pitchFamily="34" charset="0"/>
                <a:cs typeface="Calibri" panose="020F0502020204030204" pitchFamily="34" charset="0"/>
              </a:rPr>
              <a:t>Hardware Enclaves</a:t>
            </a:r>
            <a:endParaRPr kumimoji="0" 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2464953"/>
      </p:ext>
    </p:extLst>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D96BDF-CB79-4C31-9F2E-1301F93FBA70}"/>
              </a:ext>
            </a:extLst>
          </p:cNvPr>
          <p:cNvSpPr>
            <a:spLocks noGrp="1"/>
          </p:cNvSpPr>
          <p:nvPr>
            <p:ph type="title"/>
          </p:nvPr>
        </p:nvSpPr>
        <p:spPr>
          <a:xfrm>
            <a:off x="228600" y="0"/>
            <a:ext cx="8305800" cy="685800"/>
          </a:xfrm>
        </p:spPr>
        <p:txBody>
          <a:bodyPr wrap="square" anchor="ctr">
            <a:normAutofit/>
          </a:bodyPr>
          <a:lstStyle/>
          <a:p>
            <a:r>
              <a:rPr lang="en-US" dirty="0">
                <a:latin typeface="Calibri"/>
                <a:cs typeface="Segoe UI"/>
              </a:rPr>
              <a:t>Secure Multiparty Computation</a:t>
            </a:r>
          </a:p>
        </p:txBody>
      </p:sp>
      <p:pic>
        <p:nvPicPr>
          <p:cNvPr id="5" name="Picture 4">
            <a:extLst>
              <a:ext uri="{FF2B5EF4-FFF2-40B4-BE49-F238E27FC236}">
                <a16:creationId xmlns:a16="http://schemas.microsoft.com/office/drawing/2014/main" id="{22C2071F-0389-4EC0-AC90-896B9F2D4176}"/>
              </a:ext>
            </a:extLst>
          </p:cNvPr>
          <p:cNvPicPr>
            <a:picLocks noChangeAspect="1"/>
          </p:cNvPicPr>
          <p:nvPr/>
        </p:nvPicPr>
        <p:blipFill>
          <a:blip r:embed="rId2"/>
          <a:stretch>
            <a:fillRect/>
          </a:stretch>
        </p:blipFill>
        <p:spPr>
          <a:xfrm>
            <a:off x="290512" y="1066800"/>
            <a:ext cx="8334376" cy="5334000"/>
          </a:xfrm>
          <a:prstGeom prst="rect">
            <a:avLst/>
          </a:prstGeom>
          <a:noFill/>
        </p:spPr>
      </p:pic>
      <p:sp>
        <p:nvSpPr>
          <p:cNvPr id="3" name="Slide Number Placeholder 2">
            <a:extLst>
              <a:ext uri="{FF2B5EF4-FFF2-40B4-BE49-F238E27FC236}">
                <a16:creationId xmlns:a16="http://schemas.microsoft.com/office/drawing/2014/main" id="{D31918EC-989B-4345-A623-C6B379EBAF2E}"/>
              </a:ext>
            </a:extLst>
          </p:cNvPr>
          <p:cNvSpPr>
            <a:spLocks noGrp="1"/>
          </p:cNvSpPr>
          <p:nvPr>
            <p:ph type="sldNum" sz="quarter" idx="10"/>
          </p:nvPr>
        </p:nvSpPr>
        <p:spPr>
          <a:xfrm>
            <a:off x="6934200" y="6629400"/>
            <a:ext cx="2132013" cy="228600"/>
          </a:xfrm>
        </p:spPr>
        <p:txBody>
          <a:bodyPr wrap="square" anchor="ctr">
            <a:normAutofit/>
          </a:bodyPr>
          <a:lstStyle/>
          <a:p>
            <a:pPr>
              <a:lnSpc>
                <a:spcPct val="90000"/>
              </a:lnSpc>
              <a:spcAft>
                <a:spcPts val="600"/>
              </a:spcAft>
            </a:pPr>
            <a:fld id="{D2DFF7A4-8ABF-4A50-9408-B7E53FACB9F1}" type="slidenum">
              <a:rPr lang="ja-JP" altLang="en-US" sz="900" smtClean="0"/>
              <a:pPr>
                <a:lnSpc>
                  <a:spcPct val="90000"/>
                </a:lnSpc>
                <a:spcAft>
                  <a:spcPts val="600"/>
                </a:spcAft>
              </a:pPr>
              <a:t>22</a:t>
            </a:fld>
            <a:endParaRPr lang="en-US" altLang="ja-JP" sz="900"/>
          </a:p>
        </p:txBody>
      </p:sp>
      <p:sp>
        <p:nvSpPr>
          <p:cNvPr id="6" name="TextBox 5">
            <a:extLst>
              <a:ext uri="{FF2B5EF4-FFF2-40B4-BE49-F238E27FC236}">
                <a16:creationId xmlns:a16="http://schemas.microsoft.com/office/drawing/2014/main" id="{143FA972-E0B8-4F06-8C94-79A9C325E361}"/>
              </a:ext>
            </a:extLst>
          </p:cNvPr>
          <p:cNvSpPr txBox="1"/>
          <p:nvPr/>
        </p:nvSpPr>
        <p:spPr bwMode="auto">
          <a:xfrm>
            <a:off x="457200" y="1219200"/>
            <a:ext cx="8001000" cy="5847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rtlCol="0" anchor="t">
            <a:spAutoFit/>
          </a:bodyPr>
          <a:lstStyle/>
          <a:p>
            <a:pPr algn="ctr"/>
            <a:r>
              <a:rPr lang="en-US" sz="1600" b="1" dirty="0">
                <a:solidFill>
                  <a:schemeClr val="bg1"/>
                </a:solidFill>
                <a:latin typeface="Calibri"/>
                <a:ea typeface="ＭＳ Ｐゴシック"/>
                <a:cs typeface="Segoe UI"/>
              </a:rPr>
              <a:t>Multi-party computation allows multiple servers to store confidential data in a distributed manner and perform calculation in a confidential manner </a:t>
            </a:r>
            <a:endParaRPr lang="en-US" sz="1600" b="1" dirty="0">
              <a:solidFill>
                <a:schemeClr val="bg1"/>
              </a:solidFill>
              <a:latin typeface="Calibri"/>
              <a:cs typeface="Segoe UI" panose="020B0502040204020203" pitchFamily="34" charset="0"/>
            </a:endParaRPr>
          </a:p>
        </p:txBody>
      </p:sp>
      <p:sp>
        <p:nvSpPr>
          <p:cNvPr id="7" name="TextBox 6">
            <a:extLst>
              <a:ext uri="{FF2B5EF4-FFF2-40B4-BE49-F238E27FC236}">
                <a16:creationId xmlns:a16="http://schemas.microsoft.com/office/drawing/2014/main" id="{B3004748-11F7-4305-9251-718C7B58376B}"/>
              </a:ext>
            </a:extLst>
          </p:cNvPr>
          <p:cNvSpPr txBox="1"/>
          <p:nvPr/>
        </p:nvSpPr>
        <p:spPr bwMode="auto">
          <a:xfrm>
            <a:off x="4591594" y="2338540"/>
            <a:ext cx="1752600"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200">
                <a:latin typeface="Segoe UI" panose="020B0502040204020203" pitchFamily="34" charset="0"/>
                <a:cs typeface="Segoe UI" panose="020B0502040204020203" pitchFamily="34" charset="0"/>
              </a:rPr>
              <a:t>Confidential data A</a:t>
            </a:r>
          </a:p>
        </p:txBody>
      </p:sp>
      <p:sp>
        <p:nvSpPr>
          <p:cNvPr id="8" name="TextBox 7">
            <a:extLst>
              <a:ext uri="{FF2B5EF4-FFF2-40B4-BE49-F238E27FC236}">
                <a16:creationId xmlns:a16="http://schemas.microsoft.com/office/drawing/2014/main" id="{1EC55498-2C96-48FA-80F0-F1A9ED1EAF73}"/>
              </a:ext>
            </a:extLst>
          </p:cNvPr>
          <p:cNvSpPr txBox="1"/>
          <p:nvPr/>
        </p:nvSpPr>
        <p:spPr bwMode="auto">
          <a:xfrm>
            <a:off x="3986350" y="5087983"/>
            <a:ext cx="2743199"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400">
                <a:latin typeface="Segoe UI" panose="020B0502040204020203" pitchFamily="34" charset="0"/>
                <a:cs typeface="Segoe UI" panose="020B0502040204020203" pitchFamily="34" charset="0"/>
              </a:rPr>
              <a:t>3.  Restore the calculation result</a:t>
            </a:r>
          </a:p>
        </p:txBody>
      </p:sp>
      <p:sp>
        <p:nvSpPr>
          <p:cNvPr id="9" name="TextBox 8">
            <a:extLst>
              <a:ext uri="{FF2B5EF4-FFF2-40B4-BE49-F238E27FC236}">
                <a16:creationId xmlns:a16="http://schemas.microsoft.com/office/drawing/2014/main" id="{357BA989-81EA-4DE3-BCA3-B7E9EE8C3227}"/>
              </a:ext>
            </a:extLst>
          </p:cNvPr>
          <p:cNvSpPr txBox="1"/>
          <p:nvPr/>
        </p:nvSpPr>
        <p:spPr bwMode="auto">
          <a:xfrm>
            <a:off x="0" y="3711559"/>
            <a:ext cx="2407920" cy="7386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400">
                <a:latin typeface="Segoe UI" panose="020B0502040204020203" pitchFamily="34" charset="0"/>
                <a:cs typeface="Segoe UI" panose="020B0502040204020203" pitchFamily="34" charset="0"/>
              </a:rPr>
              <a:t>2. Calculate distributed data among servers without knowing the original data A</a:t>
            </a:r>
          </a:p>
        </p:txBody>
      </p:sp>
      <p:sp>
        <p:nvSpPr>
          <p:cNvPr id="10" name="TextBox 9">
            <a:extLst>
              <a:ext uri="{FF2B5EF4-FFF2-40B4-BE49-F238E27FC236}">
                <a16:creationId xmlns:a16="http://schemas.microsoft.com/office/drawing/2014/main" id="{497D4599-1FC0-47DE-A417-FBFAA4618D52}"/>
              </a:ext>
            </a:extLst>
          </p:cNvPr>
          <p:cNvSpPr txBox="1"/>
          <p:nvPr/>
        </p:nvSpPr>
        <p:spPr bwMode="auto">
          <a:xfrm>
            <a:off x="3729446" y="2850467"/>
            <a:ext cx="3204754"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400">
                <a:latin typeface="Segoe UI" panose="020B0502040204020203" pitchFamily="34" charset="0"/>
                <a:cs typeface="Segoe UI" panose="020B0502040204020203" pitchFamily="34" charset="0"/>
              </a:rPr>
              <a:t>1.  Keep confidential data distributed</a:t>
            </a:r>
          </a:p>
        </p:txBody>
      </p:sp>
      <p:sp>
        <p:nvSpPr>
          <p:cNvPr id="11" name="TextBox 10">
            <a:extLst>
              <a:ext uri="{FF2B5EF4-FFF2-40B4-BE49-F238E27FC236}">
                <a16:creationId xmlns:a16="http://schemas.microsoft.com/office/drawing/2014/main" id="{EDB0ED46-C2D2-4FCD-9D54-D1A205878F27}"/>
              </a:ext>
            </a:extLst>
          </p:cNvPr>
          <p:cNvSpPr txBox="1"/>
          <p:nvPr/>
        </p:nvSpPr>
        <p:spPr bwMode="auto">
          <a:xfrm>
            <a:off x="914400" y="2338540"/>
            <a:ext cx="1676400" cy="95410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400">
                <a:latin typeface="Segoe UI" panose="020B0502040204020203" pitchFamily="34" charset="0"/>
                <a:cs typeface="Segoe UI" panose="020B0502040204020203" pitchFamily="34" charset="0"/>
              </a:rPr>
              <a:t>Secretly distributed confidential data A</a:t>
            </a:r>
          </a:p>
          <a:p>
            <a:pPr algn="l"/>
            <a:r>
              <a:rPr lang="en-US" sz="1400">
                <a:latin typeface="Segoe UI" panose="020B0502040204020203" pitchFamily="34" charset="0"/>
                <a:cs typeface="Segoe UI" panose="020B0502040204020203" pitchFamily="34" charset="0"/>
              </a:rPr>
              <a:t>(A=X+Y+Z)</a:t>
            </a:r>
          </a:p>
        </p:txBody>
      </p:sp>
      <p:sp>
        <p:nvSpPr>
          <p:cNvPr id="12" name="TextBox 11">
            <a:extLst>
              <a:ext uri="{FF2B5EF4-FFF2-40B4-BE49-F238E27FC236}">
                <a16:creationId xmlns:a16="http://schemas.microsoft.com/office/drawing/2014/main" id="{13DDCE31-DCAB-44CA-B922-EC3C978059B5}"/>
              </a:ext>
            </a:extLst>
          </p:cNvPr>
          <p:cNvSpPr txBox="1"/>
          <p:nvPr/>
        </p:nvSpPr>
        <p:spPr bwMode="auto">
          <a:xfrm>
            <a:off x="914400" y="4948458"/>
            <a:ext cx="1676400" cy="7386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r>
              <a:rPr lang="en-US" sz="1400">
                <a:latin typeface="Segoe UI" panose="020B0502040204020203" pitchFamily="34" charset="0"/>
                <a:cs typeface="Segoe UI" panose="020B0502040204020203" pitchFamily="34" charset="0"/>
              </a:rPr>
              <a:t>The calculation</a:t>
            </a:r>
          </a:p>
          <a:p>
            <a:pPr algn="l"/>
            <a:r>
              <a:rPr lang="en-US" sz="1400">
                <a:latin typeface="Segoe UI" panose="020B0502040204020203" pitchFamily="34" charset="0"/>
                <a:cs typeface="Segoe UI" panose="020B0502040204020203" pitchFamily="34" charset="0"/>
              </a:rPr>
              <a:t>result R (R=U+V+W)</a:t>
            </a:r>
          </a:p>
        </p:txBody>
      </p:sp>
      <p:sp>
        <p:nvSpPr>
          <p:cNvPr id="13" name="TextBox 12">
            <a:extLst>
              <a:ext uri="{FF2B5EF4-FFF2-40B4-BE49-F238E27FC236}">
                <a16:creationId xmlns:a16="http://schemas.microsoft.com/office/drawing/2014/main" id="{EEA6F250-6DBC-4060-937A-1F14E35B0E1B}"/>
              </a:ext>
            </a:extLst>
          </p:cNvPr>
          <p:cNvSpPr txBox="1"/>
          <p:nvPr/>
        </p:nvSpPr>
        <p:spPr bwMode="auto">
          <a:xfrm>
            <a:off x="2438400" y="4271763"/>
            <a:ext cx="866503" cy="2154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800">
                <a:latin typeface="Segoe UI" panose="020B0502040204020203" pitchFamily="34" charset="0"/>
                <a:cs typeface="Segoe UI" panose="020B0502040204020203" pitchFamily="34" charset="0"/>
              </a:rPr>
              <a:t>Operator A</a:t>
            </a:r>
          </a:p>
        </p:txBody>
      </p:sp>
      <p:sp>
        <p:nvSpPr>
          <p:cNvPr id="14" name="TextBox 13">
            <a:extLst>
              <a:ext uri="{FF2B5EF4-FFF2-40B4-BE49-F238E27FC236}">
                <a16:creationId xmlns:a16="http://schemas.microsoft.com/office/drawing/2014/main" id="{E2E05221-D72C-4FB6-9235-82F80FDE51A9}"/>
              </a:ext>
            </a:extLst>
          </p:cNvPr>
          <p:cNvSpPr txBox="1"/>
          <p:nvPr/>
        </p:nvSpPr>
        <p:spPr bwMode="auto">
          <a:xfrm>
            <a:off x="4348843" y="4271763"/>
            <a:ext cx="866503" cy="2154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800">
                <a:latin typeface="Segoe UI" panose="020B0502040204020203" pitchFamily="34" charset="0"/>
                <a:cs typeface="Segoe UI" panose="020B0502040204020203" pitchFamily="34" charset="0"/>
              </a:rPr>
              <a:t>Operator B</a:t>
            </a:r>
          </a:p>
        </p:txBody>
      </p:sp>
      <p:sp>
        <p:nvSpPr>
          <p:cNvPr id="15" name="TextBox 14">
            <a:extLst>
              <a:ext uri="{FF2B5EF4-FFF2-40B4-BE49-F238E27FC236}">
                <a16:creationId xmlns:a16="http://schemas.microsoft.com/office/drawing/2014/main" id="{8B2F1120-5C7D-460A-9E2E-A67E81704C44}"/>
              </a:ext>
            </a:extLst>
          </p:cNvPr>
          <p:cNvSpPr txBox="1"/>
          <p:nvPr/>
        </p:nvSpPr>
        <p:spPr bwMode="auto">
          <a:xfrm>
            <a:off x="6344194" y="4271763"/>
            <a:ext cx="866503" cy="2154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800">
                <a:latin typeface="Segoe UI" panose="020B0502040204020203" pitchFamily="34" charset="0"/>
                <a:cs typeface="Segoe UI" panose="020B0502040204020203" pitchFamily="34" charset="0"/>
              </a:rPr>
              <a:t>Operator C</a:t>
            </a:r>
          </a:p>
        </p:txBody>
      </p:sp>
      <p:sp>
        <p:nvSpPr>
          <p:cNvPr id="16" name="TextBox 15">
            <a:extLst>
              <a:ext uri="{FF2B5EF4-FFF2-40B4-BE49-F238E27FC236}">
                <a16:creationId xmlns:a16="http://schemas.microsoft.com/office/drawing/2014/main" id="{59A57C2E-D506-4B43-BD93-A64F98E43F53}"/>
              </a:ext>
            </a:extLst>
          </p:cNvPr>
          <p:cNvSpPr txBox="1"/>
          <p:nvPr/>
        </p:nvSpPr>
        <p:spPr bwMode="auto">
          <a:xfrm>
            <a:off x="6777445" y="2338540"/>
            <a:ext cx="1676400" cy="6924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300" dirty="0">
                <a:latin typeface="Segoe UI" panose="020B0502040204020203" pitchFamily="34" charset="0"/>
                <a:cs typeface="Segoe UI" panose="020B0502040204020203" pitchFamily="34" charset="0"/>
              </a:rPr>
              <a:t>Hacking a single server will provide only partial data</a:t>
            </a:r>
          </a:p>
        </p:txBody>
      </p:sp>
      <p:sp>
        <p:nvSpPr>
          <p:cNvPr id="17" name="TextBox 16">
            <a:extLst>
              <a:ext uri="{FF2B5EF4-FFF2-40B4-BE49-F238E27FC236}">
                <a16:creationId xmlns:a16="http://schemas.microsoft.com/office/drawing/2014/main" id="{3B0180FD-156D-47E2-B8DC-A0C8A4F95486}"/>
              </a:ext>
            </a:extLst>
          </p:cNvPr>
          <p:cNvSpPr txBox="1"/>
          <p:nvPr/>
        </p:nvSpPr>
        <p:spPr bwMode="auto">
          <a:xfrm>
            <a:off x="4576354" y="5691765"/>
            <a:ext cx="1752600"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200">
                <a:latin typeface="Segoe UI" panose="020B0502040204020203" pitchFamily="34" charset="0"/>
                <a:cs typeface="Segoe UI" panose="020B0502040204020203" pitchFamily="34" charset="0"/>
              </a:rPr>
              <a:t>Calculation result R</a:t>
            </a:r>
          </a:p>
        </p:txBody>
      </p:sp>
      <p:sp>
        <p:nvSpPr>
          <p:cNvPr id="18" name="TextBox 17">
            <a:extLst>
              <a:ext uri="{FF2B5EF4-FFF2-40B4-BE49-F238E27FC236}">
                <a16:creationId xmlns:a16="http://schemas.microsoft.com/office/drawing/2014/main" id="{1402AB16-4990-4F88-9F04-23E5B637B4DA}"/>
              </a:ext>
            </a:extLst>
          </p:cNvPr>
          <p:cNvSpPr txBox="1"/>
          <p:nvPr/>
        </p:nvSpPr>
        <p:spPr bwMode="auto">
          <a:xfrm>
            <a:off x="6405156" y="5317790"/>
            <a:ext cx="2129243" cy="7386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400">
                <a:latin typeface="Segoe UI" panose="020B0502040204020203" pitchFamily="34" charset="0"/>
                <a:cs typeface="Segoe UI" panose="020B0502040204020203" pitchFamily="34" charset="0"/>
              </a:rPr>
              <a:t>Improve cyber security by preventing data loss due to cyber attacks</a:t>
            </a:r>
          </a:p>
        </p:txBody>
      </p:sp>
    </p:spTree>
    <p:extLst>
      <p:ext uri="{BB962C8B-B14F-4D97-AF65-F5344CB8AC3E}">
        <p14:creationId xmlns:p14="http://schemas.microsoft.com/office/powerpoint/2010/main" val="2848368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D96BDF-CB79-4C31-9F2E-1301F93FBA70}"/>
              </a:ext>
            </a:extLst>
          </p:cNvPr>
          <p:cNvSpPr>
            <a:spLocks noGrp="1"/>
          </p:cNvSpPr>
          <p:nvPr>
            <p:ph type="title"/>
          </p:nvPr>
        </p:nvSpPr>
        <p:spPr>
          <a:xfrm>
            <a:off x="228600" y="0"/>
            <a:ext cx="8305800" cy="685800"/>
          </a:xfrm>
        </p:spPr>
        <p:txBody>
          <a:bodyPr wrap="square" anchor="ctr">
            <a:normAutofit/>
          </a:bodyPr>
          <a:lstStyle/>
          <a:p>
            <a:r>
              <a:rPr lang="en-US" dirty="0"/>
              <a:t>Use Cases</a:t>
            </a:r>
          </a:p>
        </p:txBody>
      </p:sp>
      <p:pic>
        <p:nvPicPr>
          <p:cNvPr id="5" name="Picture 4">
            <a:extLst>
              <a:ext uri="{FF2B5EF4-FFF2-40B4-BE49-F238E27FC236}">
                <a16:creationId xmlns:a16="http://schemas.microsoft.com/office/drawing/2014/main" id="{89567ED7-D53C-4A28-972F-5565EE97D5A5}"/>
              </a:ext>
            </a:extLst>
          </p:cNvPr>
          <p:cNvPicPr>
            <a:picLocks noChangeAspect="1"/>
          </p:cNvPicPr>
          <p:nvPr/>
        </p:nvPicPr>
        <p:blipFill>
          <a:blip r:embed="rId2"/>
          <a:stretch>
            <a:fillRect/>
          </a:stretch>
        </p:blipFill>
        <p:spPr>
          <a:xfrm>
            <a:off x="228600" y="1069467"/>
            <a:ext cx="8458200" cy="5328665"/>
          </a:xfrm>
          <a:prstGeom prst="rect">
            <a:avLst/>
          </a:prstGeom>
          <a:noFill/>
        </p:spPr>
      </p:pic>
      <p:sp>
        <p:nvSpPr>
          <p:cNvPr id="3" name="Slide Number Placeholder 2">
            <a:extLst>
              <a:ext uri="{FF2B5EF4-FFF2-40B4-BE49-F238E27FC236}">
                <a16:creationId xmlns:a16="http://schemas.microsoft.com/office/drawing/2014/main" id="{D31918EC-989B-4345-A623-C6B379EBAF2E}"/>
              </a:ext>
            </a:extLst>
          </p:cNvPr>
          <p:cNvSpPr>
            <a:spLocks noGrp="1"/>
          </p:cNvSpPr>
          <p:nvPr>
            <p:ph type="sldNum" sz="quarter" idx="10"/>
          </p:nvPr>
        </p:nvSpPr>
        <p:spPr>
          <a:xfrm>
            <a:off x="6934200" y="6629400"/>
            <a:ext cx="2132013" cy="228600"/>
          </a:xfrm>
        </p:spPr>
        <p:txBody>
          <a:bodyPr wrap="square" anchor="ctr">
            <a:normAutofit/>
          </a:bodyPr>
          <a:lstStyle/>
          <a:p>
            <a:pPr>
              <a:lnSpc>
                <a:spcPct val="90000"/>
              </a:lnSpc>
              <a:spcAft>
                <a:spcPts val="600"/>
              </a:spcAft>
            </a:pPr>
            <a:fld id="{D2DFF7A4-8ABF-4A50-9408-B7E53FACB9F1}" type="slidenum">
              <a:rPr lang="ja-JP" altLang="en-US" sz="900" smtClean="0"/>
              <a:pPr>
                <a:lnSpc>
                  <a:spcPct val="90000"/>
                </a:lnSpc>
                <a:spcAft>
                  <a:spcPts val="600"/>
                </a:spcAft>
              </a:pPr>
              <a:t>23</a:t>
            </a:fld>
            <a:endParaRPr lang="en-US" altLang="ja-JP" sz="900"/>
          </a:p>
        </p:txBody>
      </p:sp>
      <p:sp>
        <p:nvSpPr>
          <p:cNvPr id="6" name="TextBox 5">
            <a:extLst>
              <a:ext uri="{FF2B5EF4-FFF2-40B4-BE49-F238E27FC236}">
                <a16:creationId xmlns:a16="http://schemas.microsoft.com/office/drawing/2014/main" id="{5D7A553E-09F1-493E-BA21-58AE166ECA04}"/>
              </a:ext>
            </a:extLst>
          </p:cNvPr>
          <p:cNvSpPr txBox="1"/>
          <p:nvPr/>
        </p:nvSpPr>
        <p:spPr bwMode="auto">
          <a:xfrm>
            <a:off x="457200" y="1219200"/>
            <a:ext cx="8001000" cy="5232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r>
              <a:rPr lang="en-US" sz="1400" b="1">
                <a:solidFill>
                  <a:schemeClr val="bg1"/>
                </a:solidFill>
                <a:latin typeface="Segoe UI" panose="020B0502040204020203" pitchFamily="34" charset="0"/>
                <a:cs typeface="Segoe UI" panose="020B0502040204020203" pitchFamily="34" charset="0"/>
              </a:rPr>
              <a:t>Combine and analyze a variety of confidential data held by organizations without disclosing it to each other, and promote value creation through data utilization across organizations</a:t>
            </a:r>
          </a:p>
        </p:txBody>
      </p:sp>
      <p:sp>
        <p:nvSpPr>
          <p:cNvPr id="7" name="TextBox 6">
            <a:extLst>
              <a:ext uri="{FF2B5EF4-FFF2-40B4-BE49-F238E27FC236}">
                <a16:creationId xmlns:a16="http://schemas.microsoft.com/office/drawing/2014/main" id="{E949F33B-CC8E-466D-B7AF-8C9816B8CC12}"/>
              </a:ext>
            </a:extLst>
          </p:cNvPr>
          <p:cNvSpPr txBox="1"/>
          <p:nvPr/>
        </p:nvSpPr>
        <p:spPr bwMode="auto">
          <a:xfrm>
            <a:off x="1143000" y="2895600"/>
            <a:ext cx="1066800"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200">
                <a:latin typeface="Segoe UI" panose="020B0502040204020203" pitchFamily="34" charset="0"/>
                <a:cs typeface="Segoe UI" panose="020B0502040204020203" pitchFamily="34" charset="0"/>
              </a:rPr>
              <a:t>Government</a:t>
            </a:r>
          </a:p>
        </p:txBody>
      </p:sp>
      <p:sp>
        <p:nvSpPr>
          <p:cNvPr id="8" name="TextBox 7">
            <a:extLst>
              <a:ext uri="{FF2B5EF4-FFF2-40B4-BE49-F238E27FC236}">
                <a16:creationId xmlns:a16="http://schemas.microsoft.com/office/drawing/2014/main" id="{C9A1819F-C160-471B-94D3-3DC054DB8E59}"/>
              </a:ext>
            </a:extLst>
          </p:cNvPr>
          <p:cNvSpPr txBox="1"/>
          <p:nvPr/>
        </p:nvSpPr>
        <p:spPr bwMode="auto">
          <a:xfrm>
            <a:off x="3657600" y="2895600"/>
            <a:ext cx="1371600"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200">
                <a:latin typeface="Segoe UI" panose="020B0502040204020203" pitchFamily="34" charset="0"/>
                <a:cs typeface="Segoe UI" panose="020B0502040204020203" pitchFamily="34" charset="0"/>
              </a:rPr>
              <a:t>Medical research</a:t>
            </a:r>
          </a:p>
        </p:txBody>
      </p:sp>
      <p:sp>
        <p:nvSpPr>
          <p:cNvPr id="11" name="TextBox 10">
            <a:extLst>
              <a:ext uri="{FF2B5EF4-FFF2-40B4-BE49-F238E27FC236}">
                <a16:creationId xmlns:a16="http://schemas.microsoft.com/office/drawing/2014/main" id="{1DD8BE75-EAD2-45F0-AEFB-B6988CA9173D}"/>
              </a:ext>
            </a:extLst>
          </p:cNvPr>
          <p:cNvSpPr txBox="1"/>
          <p:nvPr/>
        </p:nvSpPr>
        <p:spPr bwMode="auto">
          <a:xfrm>
            <a:off x="6553200" y="2895600"/>
            <a:ext cx="838200"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200">
                <a:latin typeface="Segoe UI" panose="020B0502040204020203" pitchFamily="34" charset="0"/>
                <a:cs typeface="Segoe UI" panose="020B0502040204020203" pitchFamily="34" charset="0"/>
              </a:rPr>
              <a:t>Financial</a:t>
            </a:r>
          </a:p>
        </p:txBody>
      </p:sp>
      <p:sp>
        <p:nvSpPr>
          <p:cNvPr id="12" name="TextBox 11">
            <a:extLst>
              <a:ext uri="{FF2B5EF4-FFF2-40B4-BE49-F238E27FC236}">
                <a16:creationId xmlns:a16="http://schemas.microsoft.com/office/drawing/2014/main" id="{C3767BE6-03AB-46AD-975E-BF8D068C6B18}"/>
              </a:ext>
            </a:extLst>
          </p:cNvPr>
          <p:cNvSpPr txBox="1"/>
          <p:nvPr/>
        </p:nvSpPr>
        <p:spPr bwMode="auto">
          <a:xfrm>
            <a:off x="990600" y="2141348"/>
            <a:ext cx="1600201" cy="8309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200">
                <a:latin typeface="Segoe UI" panose="020B0502040204020203" pitchFamily="34" charset="0"/>
                <a:cs typeface="Segoe UI" panose="020B0502040204020203" pitchFamily="34" charset="0"/>
              </a:rPr>
              <a:t>Disease prevention by analyzing the correlation between disease and exercise</a:t>
            </a:r>
          </a:p>
        </p:txBody>
      </p:sp>
      <p:sp>
        <p:nvSpPr>
          <p:cNvPr id="13" name="TextBox 12">
            <a:extLst>
              <a:ext uri="{FF2B5EF4-FFF2-40B4-BE49-F238E27FC236}">
                <a16:creationId xmlns:a16="http://schemas.microsoft.com/office/drawing/2014/main" id="{128F622A-79E1-4912-89F2-15EAFFF40921}"/>
              </a:ext>
            </a:extLst>
          </p:cNvPr>
          <p:cNvSpPr txBox="1"/>
          <p:nvPr/>
        </p:nvSpPr>
        <p:spPr bwMode="auto">
          <a:xfrm>
            <a:off x="3437163" y="2150056"/>
            <a:ext cx="1866901"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200">
                <a:latin typeface="Segoe UI" panose="020B0502040204020203" pitchFamily="34" charset="0"/>
                <a:cs typeface="Segoe UI" panose="020B0502040204020203" pitchFamily="34" charset="0"/>
              </a:rPr>
              <a:t>Personalized treatment by correlation analysis of genome and medication</a:t>
            </a:r>
          </a:p>
        </p:txBody>
      </p:sp>
      <p:sp>
        <p:nvSpPr>
          <p:cNvPr id="14" name="TextBox 13">
            <a:extLst>
              <a:ext uri="{FF2B5EF4-FFF2-40B4-BE49-F238E27FC236}">
                <a16:creationId xmlns:a16="http://schemas.microsoft.com/office/drawing/2014/main" id="{87B87588-FA72-4109-B403-643935B899AD}"/>
              </a:ext>
            </a:extLst>
          </p:cNvPr>
          <p:cNvSpPr txBox="1"/>
          <p:nvPr/>
        </p:nvSpPr>
        <p:spPr bwMode="auto">
          <a:xfrm>
            <a:off x="5943600" y="2150056"/>
            <a:ext cx="1866901"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200">
                <a:latin typeface="Segoe UI" panose="020B0502040204020203" pitchFamily="34" charset="0"/>
                <a:cs typeface="Segoe UI" panose="020B0502040204020203" pitchFamily="34" charset="0"/>
              </a:rPr>
              <a:t>Fraud detection through combined analysis of financial information</a:t>
            </a:r>
          </a:p>
        </p:txBody>
      </p:sp>
      <p:sp>
        <p:nvSpPr>
          <p:cNvPr id="15" name="TextBox 14">
            <a:extLst>
              <a:ext uri="{FF2B5EF4-FFF2-40B4-BE49-F238E27FC236}">
                <a16:creationId xmlns:a16="http://schemas.microsoft.com/office/drawing/2014/main" id="{5EFDB1AC-28F5-47E8-9CC9-0DC91F24FB91}"/>
              </a:ext>
            </a:extLst>
          </p:cNvPr>
          <p:cNvSpPr txBox="1"/>
          <p:nvPr/>
        </p:nvSpPr>
        <p:spPr bwMode="auto">
          <a:xfrm>
            <a:off x="2552700" y="3285446"/>
            <a:ext cx="3810000" cy="5232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r>
              <a:rPr lang="en-US" sz="1400">
                <a:solidFill>
                  <a:schemeClr val="bg1"/>
                </a:solidFill>
                <a:latin typeface="Segoe UI" panose="020B0502040204020203" pitchFamily="34" charset="0"/>
                <a:cs typeface="Segoe UI" panose="020B0502040204020203" pitchFamily="34" charset="0"/>
              </a:rPr>
              <a:t>Combine data from multiple organizations and provide only the analysis results</a:t>
            </a:r>
          </a:p>
        </p:txBody>
      </p:sp>
      <p:sp>
        <p:nvSpPr>
          <p:cNvPr id="16" name="TextBox 15">
            <a:extLst>
              <a:ext uri="{FF2B5EF4-FFF2-40B4-BE49-F238E27FC236}">
                <a16:creationId xmlns:a16="http://schemas.microsoft.com/office/drawing/2014/main" id="{BFE1FDF1-7FBD-4117-A0C9-5CBBB5CEB44A}"/>
              </a:ext>
            </a:extLst>
          </p:cNvPr>
          <p:cNvSpPr txBox="1"/>
          <p:nvPr/>
        </p:nvSpPr>
        <p:spPr bwMode="auto">
          <a:xfrm>
            <a:off x="2465613" y="3992150"/>
            <a:ext cx="3810000"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600" b="1">
                <a:latin typeface="Segoe UI" panose="020B0502040204020203" pitchFamily="34" charset="0"/>
                <a:cs typeface="Segoe UI" panose="020B0502040204020203" pitchFamily="34" charset="0"/>
              </a:rPr>
              <a:t>Secure data integration and analysis</a:t>
            </a:r>
          </a:p>
        </p:txBody>
      </p:sp>
      <p:sp>
        <p:nvSpPr>
          <p:cNvPr id="17" name="TextBox 16">
            <a:extLst>
              <a:ext uri="{FF2B5EF4-FFF2-40B4-BE49-F238E27FC236}">
                <a16:creationId xmlns:a16="http://schemas.microsoft.com/office/drawing/2014/main" id="{A56F8F99-9466-471C-BA99-979E4127AB6D}"/>
              </a:ext>
            </a:extLst>
          </p:cNvPr>
          <p:cNvSpPr txBox="1"/>
          <p:nvPr/>
        </p:nvSpPr>
        <p:spPr bwMode="auto">
          <a:xfrm>
            <a:off x="1409703" y="4626682"/>
            <a:ext cx="6248399" cy="2616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r>
              <a:rPr lang="en-US" sz="1100" dirty="0">
                <a:latin typeface="Segoe UI" panose="020B0502040204020203" pitchFamily="34" charset="0"/>
                <a:cs typeface="Segoe UI" panose="020B0502040204020203" pitchFamily="34" charset="0"/>
              </a:rPr>
              <a:t>Combine sensitive data from multiple organizations without disclosing them to each other</a:t>
            </a:r>
          </a:p>
        </p:txBody>
      </p:sp>
      <p:sp>
        <p:nvSpPr>
          <p:cNvPr id="18" name="TextBox 17">
            <a:extLst>
              <a:ext uri="{FF2B5EF4-FFF2-40B4-BE49-F238E27FC236}">
                <a16:creationId xmlns:a16="http://schemas.microsoft.com/office/drawing/2014/main" id="{47456AC7-12B5-4B73-BC75-D25B7D64AA0E}"/>
              </a:ext>
            </a:extLst>
          </p:cNvPr>
          <p:cNvSpPr txBox="1"/>
          <p:nvPr/>
        </p:nvSpPr>
        <p:spPr bwMode="auto">
          <a:xfrm>
            <a:off x="647700" y="6019800"/>
            <a:ext cx="1371600"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200">
                <a:latin typeface="Segoe UI" panose="020B0502040204020203" pitchFamily="34" charset="0"/>
                <a:cs typeface="Segoe UI" panose="020B0502040204020203" pitchFamily="34" charset="0"/>
              </a:rPr>
              <a:t>Medical research</a:t>
            </a:r>
          </a:p>
        </p:txBody>
      </p:sp>
      <p:sp>
        <p:nvSpPr>
          <p:cNvPr id="19" name="TextBox 18">
            <a:extLst>
              <a:ext uri="{FF2B5EF4-FFF2-40B4-BE49-F238E27FC236}">
                <a16:creationId xmlns:a16="http://schemas.microsoft.com/office/drawing/2014/main" id="{E31CBC25-D30C-4E2E-AD82-83FAB742106E}"/>
              </a:ext>
            </a:extLst>
          </p:cNvPr>
          <p:cNvSpPr txBox="1"/>
          <p:nvPr/>
        </p:nvSpPr>
        <p:spPr bwMode="auto">
          <a:xfrm>
            <a:off x="2552700" y="6019800"/>
            <a:ext cx="1638300"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200">
                <a:latin typeface="Segoe UI" panose="020B0502040204020203" pitchFamily="34" charset="0"/>
                <a:cs typeface="Segoe UI" panose="020B0502040204020203" pitchFamily="34" charset="0"/>
              </a:rPr>
              <a:t>Healthcare company</a:t>
            </a:r>
          </a:p>
        </p:txBody>
      </p:sp>
      <p:sp>
        <p:nvSpPr>
          <p:cNvPr id="20" name="TextBox 19">
            <a:extLst>
              <a:ext uri="{FF2B5EF4-FFF2-40B4-BE49-F238E27FC236}">
                <a16:creationId xmlns:a16="http://schemas.microsoft.com/office/drawing/2014/main" id="{2E1A009D-EC5A-43F9-97ED-6DD601808EBF}"/>
              </a:ext>
            </a:extLst>
          </p:cNvPr>
          <p:cNvSpPr txBox="1"/>
          <p:nvPr/>
        </p:nvSpPr>
        <p:spPr bwMode="auto">
          <a:xfrm>
            <a:off x="4800600" y="6032240"/>
            <a:ext cx="1371600"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200">
                <a:latin typeface="Segoe UI" panose="020B0502040204020203" pitchFamily="34" charset="0"/>
                <a:cs typeface="Segoe UI" panose="020B0502040204020203" pitchFamily="34" charset="0"/>
              </a:rPr>
              <a:t>Financial</a:t>
            </a:r>
          </a:p>
        </p:txBody>
      </p:sp>
      <p:sp>
        <p:nvSpPr>
          <p:cNvPr id="21" name="TextBox 20">
            <a:extLst>
              <a:ext uri="{FF2B5EF4-FFF2-40B4-BE49-F238E27FC236}">
                <a16:creationId xmlns:a16="http://schemas.microsoft.com/office/drawing/2014/main" id="{16474141-E151-4C58-B6D1-07BDBB7ED111}"/>
              </a:ext>
            </a:extLst>
          </p:cNvPr>
          <p:cNvSpPr txBox="1"/>
          <p:nvPr/>
        </p:nvSpPr>
        <p:spPr bwMode="auto">
          <a:xfrm>
            <a:off x="6629400" y="6017000"/>
            <a:ext cx="1028702"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200">
                <a:latin typeface="Segoe UI" panose="020B0502040204020203" pitchFamily="34" charset="0"/>
                <a:cs typeface="Segoe UI" panose="020B0502040204020203" pitchFamily="34" charset="0"/>
              </a:rPr>
              <a:t>EC company</a:t>
            </a:r>
          </a:p>
        </p:txBody>
      </p:sp>
      <p:sp>
        <p:nvSpPr>
          <p:cNvPr id="22" name="TextBox 21">
            <a:extLst>
              <a:ext uri="{FF2B5EF4-FFF2-40B4-BE49-F238E27FC236}">
                <a16:creationId xmlns:a16="http://schemas.microsoft.com/office/drawing/2014/main" id="{9771AEE7-EA96-49C2-9720-DB65A223236B}"/>
              </a:ext>
            </a:extLst>
          </p:cNvPr>
          <p:cNvSpPr txBox="1"/>
          <p:nvPr/>
        </p:nvSpPr>
        <p:spPr bwMode="auto">
          <a:xfrm>
            <a:off x="683349" y="5463003"/>
            <a:ext cx="1335951" cy="6001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100">
                <a:latin typeface="Segoe UI" panose="020B0502040204020203" pitchFamily="34" charset="0"/>
                <a:cs typeface="Segoe UI" panose="020B0502040204020203" pitchFamily="34" charset="0"/>
              </a:rPr>
              <a:t>Medication/Disease history, genomic information</a:t>
            </a:r>
          </a:p>
        </p:txBody>
      </p:sp>
      <p:sp>
        <p:nvSpPr>
          <p:cNvPr id="23" name="TextBox 22">
            <a:extLst>
              <a:ext uri="{FF2B5EF4-FFF2-40B4-BE49-F238E27FC236}">
                <a16:creationId xmlns:a16="http://schemas.microsoft.com/office/drawing/2014/main" id="{56AEE8A3-BC1A-4010-A293-CD0773C92879}"/>
              </a:ext>
            </a:extLst>
          </p:cNvPr>
          <p:cNvSpPr txBox="1"/>
          <p:nvPr/>
        </p:nvSpPr>
        <p:spPr bwMode="auto">
          <a:xfrm>
            <a:off x="2538550" y="5463003"/>
            <a:ext cx="133595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100">
                <a:latin typeface="Segoe UI" panose="020B0502040204020203" pitchFamily="34" charset="0"/>
                <a:cs typeface="Segoe UI" panose="020B0502040204020203" pitchFamily="34" charset="0"/>
              </a:rPr>
              <a:t>Exercise, location information</a:t>
            </a:r>
          </a:p>
        </p:txBody>
      </p:sp>
      <p:sp>
        <p:nvSpPr>
          <p:cNvPr id="24" name="TextBox 23">
            <a:extLst>
              <a:ext uri="{FF2B5EF4-FFF2-40B4-BE49-F238E27FC236}">
                <a16:creationId xmlns:a16="http://schemas.microsoft.com/office/drawing/2014/main" id="{533641C3-622D-48E6-8B2A-7398A30192D6}"/>
              </a:ext>
            </a:extLst>
          </p:cNvPr>
          <p:cNvSpPr txBox="1"/>
          <p:nvPr/>
        </p:nvSpPr>
        <p:spPr bwMode="auto">
          <a:xfrm>
            <a:off x="4456473" y="5463003"/>
            <a:ext cx="1335951" cy="6001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100">
                <a:latin typeface="Segoe UI" panose="020B0502040204020203" pitchFamily="34" charset="0"/>
                <a:cs typeface="Segoe UI" panose="020B0502040204020203" pitchFamily="34" charset="0"/>
              </a:rPr>
              <a:t>Bank balance, remittance information</a:t>
            </a:r>
          </a:p>
        </p:txBody>
      </p:sp>
      <p:sp>
        <p:nvSpPr>
          <p:cNvPr id="25" name="TextBox 24">
            <a:extLst>
              <a:ext uri="{FF2B5EF4-FFF2-40B4-BE49-F238E27FC236}">
                <a16:creationId xmlns:a16="http://schemas.microsoft.com/office/drawing/2014/main" id="{906BFBEC-768D-4015-AB82-96C2BADA909D}"/>
              </a:ext>
            </a:extLst>
          </p:cNvPr>
          <p:cNvSpPr txBox="1"/>
          <p:nvPr/>
        </p:nvSpPr>
        <p:spPr bwMode="auto">
          <a:xfrm>
            <a:off x="6362700" y="5463003"/>
            <a:ext cx="133595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r>
              <a:rPr lang="en-US" sz="1100">
                <a:latin typeface="Segoe UI" panose="020B0502040204020203" pitchFamily="34" charset="0"/>
                <a:cs typeface="Segoe UI" panose="020B0502040204020203" pitchFamily="34" charset="0"/>
              </a:rPr>
              <a:t>Purchase, location information</a:t>
            </a:r>
          </a:p>
        </p:txBody>
      </p:sp>
    </p:spTree>
    <p:extLst>
      <p:ext uri="{BB962C8B-B14F-4D97-AF65-F5344CB8AC3E}">
        <p14:creationId xmlns:p14="http://schemas.microsoft.com/office/powerpoint/2010/main" val="1703625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F297F-03FF-441D-AACA-90AF9ED2A8ED}"/>
              </a:ext>
            </a:extLst>
          </p:cNvPr>
          <p:cNvSpPr>
            <a:spLocks noGrp="1"/>
          </p:cNvSpPr>
          <p:nvPr>
            <p:ph type="title"/>
          </p:nvPr>
        </p:nvSpPr>
        <p:spPr/>
        <p:txBody>
          <a:bodyPr/>
          <a:lstStyle/>
          <a:p>
            <a:r>
              <a:rPr lang="en-US" dirty="0">
                <a:latin typeface="Segoe UI"/>
                <a:cs typeface="Segoe UI"/>
              </a:rPr>
              <a:t>Let me give you an example</a:t>
            </a:r>
          </a:p>
        </p:txBody>
      </p:sp>
      <p:sp>
        <p:nvSpPr>
          <p:cNvPr id="4" name="Slide Number Placeholder 3">
            <a:extLst>
              <a:ext uri="{FF2B5EF4-FFF2-40B4-BE49-F238E27FC236}">
                <a16:creationId xmlns:a16="http://schemas.microsoft.com/office/drawing/2014/main" id="{517A888C-52AF-4421-8487-05A8C1CE01E0}"/>
              </a:ext>
            </a:extLst>
          </p:cNvPr>
          <p:cNvSpPr>
            <a:spLocks noGrp="1"/>
          </p:cNvSpPr>
          <p:nvPr>
            <p:ph type="sldNum" sz="quarter" idx="10"/>
          </p:nvPr>
        </p:nvSpPr>
        <p:spPr/>
        <p:txBody>
          <a:bodyPr/>
          <a:lstStyle/>
          <a:p>
            <a:fld id="{E4589C47-E5B5-43D8-A773-D863F682C719}" type="slidenum">
              <a:rPr lang="ja-JP" altLang="en-US"/>
              <a:pPr/>
              <a:t>24</a:t>
            </a:fld>
            <a:endParaRPr lang="en-US" altLang="ja-JP"/>
          </a:p>
        </p:txBody>
      </p:sp>
      <p:pic>
        <p:nvPicPr>
          <p:cNvPr id="6" name="Picture 5" descr="Graphical user interface, diagram&#10;&#10;Description automatically generated">
            <a:extLst>
              <a:ext uri="{FF2B5EF4-FFF2-40B4-BE49-F238E27FC236}">
                <a16:creationId xmlns:a16="http://schemas.microsoft.com/office/drawing/2014/main" id="{B52EB3E8-4BC0-4623-84A5-7A2725F378AD}"/>
              </a:ext>
            </a:extLst>
          </p:cNvPr>
          <p:cNvPicPr>
            <a:picLocks noChangeAspect="1"/>
          </p:cNvPicPr>
          <p:nvPr/>
        </p:nvPicPr>
        <p:blipFill rotWithShape="1">
          <a:blip r:embed="rId2"/>
          <a:srcRect l="6002" t="34802" r="32899" b="29914"/>
          <a:stretch/>
        </p:blipFill>
        <p:spPr>
          <a:xfrm>
            <a:off x="116240" y="1306293"/>
            <a:ext cx="5938549" cy="2414119"/>
          </a:xfrm>
          <a:prstGeom prst="rect">
            <a:avLst/>
          </a:prstGeom>
        </p:spPr>
      </p:pic>
      <p:grpSp>
        <p:nvGrpSpPr>
          <p:cNvPr id="3" name="Group 2">
            <a:extLst>
              <a:ext uri="{FF2B5EF4-FFF2-40B4-BE49-F238E27FC236}">
                <a16:creationId xmlns:a16="http://schemas.microsoft.com/office/drawing/2014/main" id="{C20A3308-84B7-427E-8A48-9AB1154F1261}"/>
              </a:ext>
            </a:extLst>
          </p:cNvPr>
          <p:cNvGrpSpPr/>
          <p:nvPr/>
        </p:nvGrpSpPr>
        <p:grpSpPr>
          <a:xfrm>
            <a:off x="3211513" y="2899611"/>
            <a:ext cx="5643729" cy="2803359"/>
            <a:chOff x="4398293" y="3125647"/>
            <a:chExt cx="5463715" cy="2066966"/>
          </a:xfrm>
        </p:grpSpPr>
        <p:pic>
          <p:nvPicPr>
            <p:cNvPr id="7" name="Picture 5" descr="Graphical user interface, diagram&#10;&#10;Description automatically generated">
              <a:extLst>
                <a:ext uri="{FF2B5EF4-FFF2-40B4-BE49-F238E27FC236}">
                  <a16:creationId xmlns:a16="http://schemas.microsoft.com/office/drawing/2014/main" id="{B4864EF0-11AF-4F4B-96F5-D7DA655CB0BB}"/>
                </a:ext>
              </a:extLst>
            </p:cNvPr>
            <p:cNvPicPr>
              <a:picLocks noChangeAspect="1"/>
            </p:cNvPicPr>
            <p:nvPr/>
          </p:nvPicPr>
          <p:blipFill rotWithShape="1">
            <a:blip r:embed="rId2"/>
            <a:srcRect l="37936" t="69923" r="23268" b="9194"/>
            <a:stretch/>
          </p:blipFill>
          <p:spPr>
            <a:xfrm>
              <a:off x="4398293" y="3716944"/>
              <a:ext cx="3707740" cy="1396639"/>
            </a:xfrm>
            <a:prstGeom prst="rect">
              <a:avLst/>
            </a:prstGeom>
          </p:spPr>
        </p:pic>
        <p:pic>
          <p:nvPicPr>
            <p:cNvPr id="8" name="Picture 5" descr="Graphical user interface, diagram&#10;&#10;Description automatically generated">
              <a:extLst>
                <a:ext uri="{FF2B5EF4-FFF2-40B4-BE49-F238E27FC236}">
                  <a16:creationId xmlns:a16="http://schemas.microsoft.com/office/drawing/2014/main" id="{682465BC-DF0D-4CE7-960C-62CF10BEDFA0}"/>
                </a:ext>
              </a:extLst>
            </p:cNvPr>
            <p:cNvPicPr>
              <a:picLocks noChangeAspect="1"/>
            </p:cNvPicPr>
            <p:nvPr/>
          </p:nvPicPr>
          <p:blipFill rotWithShape="1">
            <a:blip r:embed="rId2"/>
            <a:srcRect l="64507" t="61328" r="4204" b="8567"/>
            <a:stretch/>
          </p:blipFill>
          <p:spPr>
            <a:xfrm>
              <a:off x="6902460" y="3125647"/>
              <a:ext cx="2959548" cy="2066966"/>
            </a:xfrm>
            <a:prstGeom prst="rect">
              <a:avLst/>
            </a:prstGeom>
          </p:spPr>
        </p:pic>
      </p:grpSp>
      <p:sp>
        <p:nvSpPr>
          <p:cNvPr id="9" name="Rectangle: Rounded Corners 8">
            <a:extLst>
              <a:ext uri="{FF2B5EF4-FFF2-40B4-BE49-F238E27FC236}">
                <a16:creationId xmlns:a16="http://schemas.microsoft.com/office/drawing/2014/main" id="{92034029-966B-4CD8-BA7C-FE9F745C2271}"/>
              </a:ext>
            </a:extLst>
          </p:cNvPr>
          <p:cNvSpPr/>
          <p:nvPr/>
        </p:nvSpPr>
        <p:spPr bwMode="auto">
          <a:xfrm>
            <a:off x="3350956" y="5077328"/>
            <a:ext cx="1221044" cy="887392"/>
          </a:xfrm>
          <a:prstGeom prst="roundRect">
            <a:avLst/>
          </a:prstGeom>
          <a:solidFill>
            <a:schemeClr val="bg1"/>
          </a:solidFill>
          <a:ln w="28575">
            <a:solidFill>
              <a:srgbClr val="E2AC00"/>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itchFamily="-109" charset="0"/>
              </a:rPr>
              <a:t>Server A</a:t>
            </a:r>
          </a:p>
        </p:txBody>
      </p:sp>
      <p:sp>
        <p:nvSpPr>
          <p:cNvPr id="10" name="Rectangle: Rounded Corners 9">
            <a:extLst>
              <a:ext uri="{FF2B5EF4-FFF2-40B4-BE49-F238E27FC236}">
                <a16:creationId xmlns:a16="http://schemas.microsoft.com/office/drawing/2014/main" id="{979A6315-D868-4676-802A-71B89A7B72BC}"/>
              </a:ext>
            </a:extLst>
          </p:cNvPr>
          <p:cNvSpPr/>
          <p:nvPr/>
        </p:nvSpPr>
        <p:spPr bwMode="auto">
          <a:xfrm>
            <a:off x="4791700" y="5228295"/>
            <a:ext cx="1178867" cy="887392"/>
          </a:xfrm>
          <a:prstGeom prst="roundRect">
            <a:avLst/>
          </a:prstGeom>
          <a:solidFill>
            <a:schemeClr val="bg1"/>
          </a:solidFill>
          <a:ln w="28575">
            <a:solidFill>
              <a:srgbClr val="E2AC00"/>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itchFamily="-109" charset="0"/>
              </a:rPr>
              <a:t>Server B</a:t>
            </a:r>
          </a:p>
        </p:txBody>
      </p:sp>
      <p:pic>
        <p:nvPicPr>
          <p:cNvPr id="13" name="Picture 12" descr="Graphical user interface, diagram&#10;&#10;Description automatically generated">
            <a:extLst>
              <a:ext uri="{FF2B5EF4-FFF2-40B4-BE49-F238E27FC236}">
                <a16:creationId xmlns:a16="http://schemas.microsoft.com/office/drawing/2014/main" id="{A7200185-E349-4ADC-8406-500D2AD17CA3}"/>
              </a:ext>
            </a:extLst>
          </p:cNvPr>
          <p:cNvPicPr>
            <a:picLocks noChangeAspect="1"/>
          </p:cNvPicPr>
          <p:nvPr/>
        </p:nvPicPr>
        <p:blipFill rotWithShape="1">
          <a:blip r:embed="rId2"/>
          <a:srcRect l="6002" t="34802" r="32899" b="29914"/>
          <a:stretch/>
        </p:blipFill>
        <p:spPr>
          <a:xfrm>
            <a:off x="116240" y="1306293"/>
            <a:ext cx="5938549" cy="2414119"/>
          </a:xfrm>
          <a:prstGeom prst="rect">
            <a:avLst/>
          </a:prstGeom>
        </p:spPr>
      </p:pic>
      <p:sp>
        <p:nvSpPr>
          <p:cNvPr id="14" name="Thought Bubble: Cloud 13">
            <a:extLst>
              <a:ext uri="{FF2B5EF4-FFF2-40B4-BE49-F238E27FC236}">
                <a16:creationId xmlns:a16="http://schemas.microsoft.com/office/drawing/2014/main" id="{F625B2E4-F905-496C-B13D-28217942D579}"/>
              </a:ext>
            </a:extLst>
          </p:cNvPr>
          <p:cNvSpPr/>
          <p:nvPr/>
        </p:nvSpPr>
        <p:spPr bwMode="auto">
          <a:xfrm>
            <a:off x="6472989" y="1046747"/>
            <a:ext cx="2593224" cy="1701896"/>
          </a:xfrm>
          <a:prstGeom prst="cloudCallout">
            <a:avLst>
              <a:gd name="adj1" fmla="val 14866"/>
              <a:gd name="adj2" fmla="val 56025"/>
            </a:avLst>
          </a:prstGeom>
          <a:noFill/>
          <a:ln w="28575">
            <a:solidFill>
              <a:srgbClr val="E2AC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109" charset="0"/>
            </a:endParaRPr>
          </a:p>
        </p:txBody>
      </p:sp>
      <p:sp>
        <p:nvSpPr>
          <p:cNvPr id="15" name="TextBox 14">
            <a:extLst>
              <a:ext uri="{FF2B5EF4-FFF2-40B4-BE49-F238E27FC236}">
                <a16:creationId xmlns:a16="http://schemas.microsoft.com/office/drawing/2014/main" id="{A88ECA5D-3661-4CDB-8899-62176DD9F806}"/>
              </a:ext>
            </a:extLst>
          </p:cNvPr>
          <p:cNvSpPr txBox="1"/>
          <p:nvPr/>
        </p:nvSpPr>
        <p:spPr bwMode="auto">
          <a:xfrm>
            <a:off x="6737686" y="1399042"/>
            <a:ext cx="1900988" cy="1169551"/>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1400" dirty="0">
                <a:latin typeface="Calibri" panose="020F0502020204030204" pitchFamily="34" charset="0"/>
                <a:cs typeface="Calibri" panose="020F0502020204030204" pitchFamily="34" charset="0"/>
              </a:rPr>
              <a:t>How to calculate avg salary at </a:t>
            </a:r>
            <a:r>
              <a:rPr lang="en-US" sz="1400" b="1" dirty="0" err="1">
                <a:solidFill>
                  <a:srgbClr val="336600"/>
                </a:solidFill>
                <a:latin typeface="Calibri" panose="020F0502020204030204" pitchFamily="34" charset="0"/>
                <a:cs typeface="Calibri" panose="020F0502020204030204" pitchFamily="34" charset="0"/>
              </a:rPr>
              <a:t>RossCo</a:t>
            </a:r>
            <a:r>
              <a:rPr lang="en-US" sz="1400" b="1" dirty="0">
                <a:solidFill>
                  <a:srgbClr val="336600"/>
                </a:solidFill>
                <a:latin typeface="Calibri" panose="020F0502020204030204" pitchFamily="34" charset="0"/>
                <a:cs typeface="Calibri" panose="020F0502020204030204" pitchFamily="34" charset="0"/>
              </a:rPr>
              <a:t>, Inc. </a:t>
            </a:r>
            <a:r>
              <a:rPr lang="en-US" sz="1400" dirty="0">
                <a:latin typeface="Calibri" panose="020F0502020204030204" pitchFamily="34" charset="0"/>
                <a:cs typeface="Calibri" panose="020F0502020204030204" pitchFamily="34" charset="0"/>
              </a:rPr>
              <a:t>without compromising private info of Alice or Bob?</a:t>
            </a:r>
          </a:p>
        </p:txBody>
      </p:sp>
      <p:sp>
        <p:nvSpPr>
          <p:cNvPr id="16" name="Rectangle 15">
            <a:extLst>
              <a:ext uri="{FF2B5EF4-FFF2-40B4-BE49-F238E27FC236}">
                <a16:creationId xmlns:a16="http://schemas.microsoft.com/office/drawing/2014/main" id="{2C4D6194-C0B9-4713-91D2-A25EC844361B}"/>
              </a:ext>
            </a:extLst>
          </p:cNvPr>
          <p:cNvSpPr/>
          <p:nvPr/>
        </p:nvSpPr>
        <p:spPr bwMode="auto">
          <a:xfrm>
            <a:off x="3035149" y="5077328"/>
            <a:ext cx="300789" cy="776610"/>
          </a:xfrm>
          <a:prstGeom prst="rect">
            <a:avLst/>
          </a:prstGeom>
          <a:solidFill>
            <a:schemeClr val="bg1"/>
          </a:solidFill>
          <a:ln w="28575">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109" charset="0"/>
            </a:endParaRPr>
          </a:p>
        </p:txBody>
      </p:sp>
      <p:pic>
        <p:nvPicPr>
          <p:cNvPr id="20" name="Picture 19">
            <a:extLst>
              <a:ext uri="{FF2B5EF4-FFF2-40B4-BE49-F238E27FC236}">
                <a16:creationId xmlns:a16="http://schemas.microsoft.com/office/drawing/2014/main" id="{63044617-2E51-4F0B-A960-FF3D9CF905F9}"/>
              </a:ext>
            </a:extLst>
          </p:cNvPr>
          <p:cNvPicPr>
            <a:picLocks noChangeAspect="1"/>
          </p:cNvPicPr>
          <p:nvPr/>
        </p:nvPicPr>
        <p:blipFill rotWithShape="1">
          <a:blip r:embed="rId3"/>
          <a:srcRect l="44334" t="20784" r="45252" b="72230"/>
          <a:stretch/>
        </p:blipFill>
        <p:spPr>
          <a:xfrm>
            <a:off x="1056768" y="5211050"/>
            <a:ext cx="1136426" cy="681313"/>
          </a:xfrm>
          <a:prstGeom prst="rect">
            <a:avLst/>
          </a:prstGeom>
        </p:spPr>
      </p:pic>
      <p:sp>
        <p:nvSpPr>
          <p:cNvPr id="11" name="TextBox 10">
            <a:extLst>
              <a:ext uri="{FF2B5EF4-FFF2-40B4-BE49-F238E27FC236}">
                <a16:creationId xmlns:a16="http://schemas.microsoft.com/office/drawing/2014/main" id="{D8B61384-F3D7-4913-BB33-D90FF04BC2BD}"/>
              </a:ext>
            </a:extLst>
          </p:cNvPr>
          <p:cNvSpPr txBox="1"/>
          <p:nvPr/>
        </p:nvSpPr>
        <p:spPr bwMode="auto">
          <a:xfrm>
            <a:off x="8112868" y="4187011"/>
            <a:ext cx="788341" cy="461665"/>
          </a:xfrm>
          <a:prstGeom prst="rect">
            <a:avLst/>
          </a:prstGeom>
          <a:solidFill>
            <a:srgbClr val="E2AC00"/>
          </a:solidFill>
          <a:ln w="9525">
            <a:solidFill>
              <a:srgbClr val="E2AC00"/>
            </a:solidFill>
            <a:miter lim="800000"/>
            <a:headEnd/>
            <a:tailEnd/>
          </a:ln>
        </p:spPr>
        <p:txBody>
          <a:bodyPr wrap="square" rtlCol="0">
            <a:spAutoFit/>
          </a:bodyPr>
          <a:lstStyle/>
          <a:p>
            <a:pPr algn="l"/>
            <a:r>
              <a:rPr lang="en-US" sz="1200" dirty="0">
                <a:latin typeface="+mn-lt"/>
              </a:rPr>
              <a:t>Industry Analyst</a:t>
            </a:r>
          </a:p>
        </p:txBody>
      </p:sp>
      <p:sp>
        <p:nvSpPr>
          <p:cNvPr id="17" name="TextBox 16">
            <a:extLst>
              <a:ext uri="{FF2B5EF4-FFF2-40B4-BE49-F238E27FC236}">
                <a16:creationId xmlns:a16="http://schemas.microsoft.com/office/drawing/2014/main" id="{663BED3F-6CF9-47B9-88D2-AB711EEFCF79}"/>
              </a:ext>
            </a:extLst>
          </p:cNvPr>
          <p:cNvSpPr txBox="1"/>
          <p:nvPr/>
        </p:nvSpPr>
        <p:spPr bwMode="auto">
          <a:xfrm>
            <a:off x="116241" y="2353149"/>
            <a:ext cx="689876" cy="276999"/>
          </a:xfrm>
          <a:prstGeom prst="rect">
            <a:avLst/>
          </a:prstGeom>
          <a:solidFill>
            <a:srgbClr val="E2AC00"/>
          </a:solidFill>
          <a:ln w="9525">
            <a:solidFill>
              <a:srgbClr val="E2AC00"/>
            </a:solidFill>
            <a:miter lim="800000"/>
            <a:headEnd/>
            <a:tailEnd/>
          </a:ln>
        </p:spPr>
        <p:txBody>
          <a:bodyPr wrap="square" rtlCol="0">
            <a:spAutoFit/>
          </a:bodyPr>
          <a:lstStyle/>
          <a:p>
            <a:pPr algn="ctr"/>
            <a:r>
              <a:rPr lang="en-US" sz="1200" dirty="0">
                <a:latin typeface="+mn-lt"/>
              </a:rPr>
              <a:t>Alice</a:t>
            </a:r>
          </a:p>
        </p:txBody>
      </p:sp>
      <p:sp>
        <p:nvSpPr>
          <p:cNvPr id="18" name="TextBox 17">
            <a:extLst>
              <a:ext uri="{FF2B5EF4-FFF2-40B4-BE49-F238E27FC236}">
                <a16:creationId xmlns:a16="http://schemas.microsoft.com/office/drawing/2014/main" id="{0943F25D-C21C-4B15-B6F4-0643F30DACA0}"/>
              </a:ext>
            </a:extLst>
          </p:cNvPr>
          <p:cNvSpPr txBox="1"/>
          <p:nvPr/>
        </p:nvSpPr>
        <p:spPr bwMode="auto">
          <a:xfrm>
            <a:off x="116241" y="3642715"/>
            <a:ext cx="689876" cy="276999"/>
          </a:xfrm>
          <a:prstGeom prst="rect">
            <a:avLst/>
          </a:prstGeom>
          <a:solidFill>
            <a:srgbClr val="9148C8"/>
          </a:solidFill>
          <a:ln w="9525">
            <a:solidFill>
              <a:srgbClr val="E2AC00"/>
            </a:solidFill>
            <a:miter lim="800000"/>
            <a:headEnd/>
            <a:tailEnd/>
          </a:ln>
        </p:spPr>
        <p:txBody>
          <a:bodyPr wrap="square" rtlCol="0">
            <a:spAutoFit/>
          </a:bodyPr>
          <a:lstStyle/>
          <a:p>
            <a:pPr algn="ctr"/>
            <a:r>
              <a:rPr lang="en-US" sz="1200" dirty="0">
                <a:latin typeface="+mn-lt"/>
              </a:rPr>
              <a:t>Bob</a:t>
            </a:r>
          </a:p>
        </p:txBody>
      </p:sp>
      <p:pic>
        <p:nvPicPr>
          <p:cNvPr id="1026" name="Picture 2" descr="Free Factory Cliparts, Download Free Factory Cliparts png images, Free  ClipArts on Clipart Library">
            <a:extLst>
              <a:ext uri="{FF2B5EF4-FFF2-40B4-BE49-F238E27FC236}">
                <a16:creationId xmlns:a16="http://schemas.microsoft.com/office/drawing/2014/main" id="{35C2F778-5AAE-481C-97FE-554B6285FE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9467" y="3919714"/>
            <a:ext cx="1285000" cy="116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437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0584-6689-3C47-A848-A2F384263390}"/>
              </a:ext>
            </a:extLst>
          </p:cNvPr>
          <p:cNvSpPr>
            <a:spLocks noGrp="1"/>
          </p:cNvSpPr>
          <p:nvPr>
            <p:ph type="title"/>
          </p:nvPr>
        </p:nvSpPr>
        <p:spPr/>
        <p:txBody>
          <a:bodyPr/>
          <a:lstStyle/>
          <a:p>
            <a:r>
              <a:rPr lang="en-US"/>
              <a:t>SMPC Companies of interest: </a:t>
            </a:r>
          </a:p>
        </p:txBody>
      </p:sp>
      <p:sp>
        <p:nvSpPr>
          <p:cNvPr id="4" name="Slide Number Placeholder 3">
            <a:extLst>
              <a:ext uri="{FF2B5EF4-FFF2-40B4-BE49-F238E27FC236}">
                <a16:creationId xmlns:a16="http://schemas.microsoft.com/office/drawing/2014/main" id="{522E92E7-271E-1C4C-A3B4-E173A368E90D}"/>
              </a:ext>
            </a:extLst>
          </p:cNvPr>
          <p:cNvSpPr>
            <a:spLocks noGrp="1"/>
          </p:cNvSpPr>
          <p:nvPr>
            <p:ph type="sldNum" sz="quarter" idx="10"/>
          </p:nvPr>
        </p:nvSpPr>
        <p:spPr/>
        <p:txBody>
          <a:bodyPr/>
          <a:lstStyle/>
          <a:p>
            <a:fld id="{E4589C47-E5B5-43D8-A773-D863F682C719}" type="slidenum">
              <a:rPr lang="ja-JP" altLang="en-US" smtClean="0"/>
              <a:pPr/>
              <a:t>25</a:t>
            </a:fld>
            <a:endParaRPr lang="en-US" altLang="ja-JP"/>
          </a:p>
        </p:txBody>
      </p:sp>
      <p:graphicFrame>
        <p:nvGraphicFramePr>
          <p:cNvPr id="5" name="Table 4">
            <a:extLst>
              <a:ext uri="{FF2B5EF4-FFF2-40B4-BE49-F238E27FC236}">
                <a16:creationId xmlns:a16="http://schemas.microsoft.com/office/drawing/2014/main" id="{2CC05BC5-DDA8-6B40-AF8A-C98BABD9D5A4}"/>
              </a:ext>
            </a:extLst>
          </p:cNvPr>
          <p:cNvGraphicFramePr>
            <a:graphicFrameLocks/>
          </p:cNvGraphicFramePr>
          <p:nvPr>
            <p:extLst>
              <p:ext uri="{D42A27DB-BD31-4B8C-83A1-F6EECF244321}">
                <p14:modId xmlns:p14="http://schemas.microsoft.com/office/powerpoint/2010/main" val="3088440320"/>
              </p:ext>
            </p:extLst>
          </p:nvPr>
        </p:nvGraphicFramePr>
        <p:xfrm>
          <a:off x="0" y="653495"/>
          <a:ext cx="9144000" cy="6008210"/>
        </p:xfrm>
        <a:graphic>
          <a:graphicData uri="http://schemas.openxmlformats.org/drawingml/2006/table">
            <a:tbl>
              <a:tblPr firstRow="1" bandRow="1">
                <a:tableStyleId>{5C22544A-7EE6-4342-B048-85BDC9FD1C3A}</a:tableStyleId>
              </a:tblPr>
              <a:tblGrid>
                <a:gridCol w="1200686">
                  <a:extLst>
                    <a:ext uri="{9D8B030D-6E8A-4147-A177-3AD203B41FA5}">
                      <a16:colId xmlns:a16="http://schemas.microsoft.com/office/drawing/2014/main" val="1545916215"/>
                    </a:ext>
                  </a:extLst>
                </a:gridCol>
                <a:gridCol w="2861982">
                  <a:extLst>
                    <a:ext uri="{9D8B030D-6E8A-4147-A177-3AD203B41FA5}">
                      <a16:colId xmlns:a16="http://schemas.microsoft.com/office/drawing/2014/main" val="370477600"/>
                    </a:ext>
                  </a:extLst>
                </a:gridCol>
                <a:gridCol w="984191">
                  <a:extLst>
                    <a:ext uri="{9D8B030D-6E8A-4147-A177-3AD203B41FA5}">
                      <a16:colId xmlns:a16="http://schemas.microsoft.com/office/drawing/2014/main" val="3175540182"/>
                    </a:ext>
                  </a:extLst>
                </a:gridCol>
                <a:gridCol w="1133876">
                  <a:extLst>
                    <a:ext uri="{9D8B030D-6E8A-4147-A177-3AD203B41FA5}">
                      <a16:colId xmlns:a16="http://schemas.microsoft.com/office/drawing/2014/main" val="3513851294"/>
                    </a:ext>
                  </a:extLst>
                </a:gridCol>
                <a:gridCol w="1111644">
                  <a:extLst>
                    <a:ext uri="{9D8B030D-6E8A-4147-A177-3AD203B41FA5}">
                      <a16:colId xmlns:a16="http://schemas.microsoft.com/office/drawing/2014/main" val="309099687"/>
                    </a:ext>
                  </a:extLst>
                </a:gridCol>
                <a:gridCol w="1851621">
                  <a:extLst>
                    <a:ext uri="{9D8B030D-6E8A-4147-A177-3AD203B41FA5}">
                      <a16:colId xmlns:a16="http://schemas.microsoft.com/office/drawing/2014/main" val="3865565757"/>
                    </a:ext>
                  </a:extLst>
                </a:gridCol>
              </a:tblGrid>
              <a:tr h="630549">
                <a:tc>
                  <a:txBody>
                    <a:bodyPr/>
                    <a:lstStyle/>
                    <a:p>
                      <a:pPr algn="ctr"/>
                      <a:r>
                        <a:rPr lang="en-US" sz="1400" dirty="0">
                          <a:solidFill>
                            <a:schemeClr val="tx1"/>
                          </a:solidFill>
                          <a:latin typeface="Calibri" panose="020F0502020204030204" pitchFamily="34" charset="0"/>
                          <a:cs typeface="Calibri" panose="020F0502020204030204" pitchFamily="34" charset="0"/>
                        </a:rPr>
                        <a:t>Company</a:t>
                      </a:r>
                    </a:p>
                  </a:txBody>
                  <a:tcPr anchor="ctr"/>
                </a:tc>
                <a:tc>
                  <a:txBody>
                    <a:bodyPr/>
                    <a:lstStyle/>
                    <a:p>
                      <a:pPr algn="ctr"/>
                      <a:r>
                        <a:rPr lang="en-US" sz="1400" dirty="0">
                          <a:solidFill>
                            <a:schemeClr val="tx1"/>
                          </a:solidFill>
                          <a:latin typeface="Calibri" panose="020F0502020204030204" pitchFamily="34" charset="0"/>
                          <a:cs typeface="Calibri" panose="020F0502020204030204" pitchFamily="34" charset="0"/>
                        </a:rPr>
                        <a:t>Technology</a:t>
                      </a:r>
                    </a:p>
                  </a:txBody>
                  <a:tcPr anchor="ctr"/>
                </a:tc>
                <a:tc>
                  <a:txBody>
                    <a:bodyPr/>
                    <a:lstStyle/>
                    <a:p>
                      <a:pPr algn="ctr"/>
                      <a:r>
                        <a:rPr lang="en-US" sz="1400" dirty="0">
                          <a:solidFill>
                            <a:schemeClr val="tx1"/>
                          </a:solidFill>
                          <a:latin typeface="Calibri" panose="020F0502020204030204" pitchFamily="34" charset="0"/>
                          <a:cs typeface="Calibri" panose="020F0502020204030204" pitchFamily="34" charset="0"/>
                        </a:rPr>
                        <a:t>HQ</a:t>
                      </a:r>
                    </a:p>
                  </a:txBody>
                  <a:tcPr anchor="ctr"/>
                </a:tc>
                <a:tc>
                  <a:txBody>
                    <a:bodyPr/>
                    <a:lstStyle/>
                    <a:p>
                      <a:pPr algn="ctr"/>
                      <a:r>
                        <a:rPr lang="en-US" sz="1400" dirty="0">
                          <a:solidFill>
                            <a:schemeClr val="tx1"/>
                          </a:solidFill>
                          <a:latin typeface="Calibri" panose="020F0502020204030204" pitchFamily="34" charset="0"/>
                          <a:cs typeface="Calibri" panose="020F0502020204030204" pitchFamily="34" charset="0"/>
                        </a:rPr>
                        <a:t>Sector Focus </a:t>
                      </a:r>
                    </a:p>
                  </a:txBody>
                  <a:tcPr anchor="ctr"/>
                </a:tc>
                <a:tc>
                  <a:txBody>
                    <a:bodyPr/>
                    <a:lstStyle/>
                    <a:p>
                      <a:pPr algn="ctr"/>
                      <a:r>
                        <a:rPr lang="en-US" sz="1400" dirty="0">
                          <a:solidFill>
                            <a:schemeClr val="tx1"/>
                          </a:solidFill>
                          <a:latin typeface="Calibri" panose="020F0502020204030204" pitchFamily="34" charset="0"/>
                          <a:cs typeface="Calibri" panose="020F0502020204030204" pitchFamily="34" charset="0"/>
                        </a:rPr>
                        <a:t>Founded</a:t>
                      </a:r>
                    </a:p>
                  </a:txBody>
                  <a:tcPr anchor="ctr"/>
                </a:tc>
                <a:tc>
                  <a:txBody>
                    <a:bodyPr/>
                    <a:lstStyle/>
                    <a:p>
                      <a:pPr algn="ctr"/>
                      <a:r>
                        <a:rPr lang="en-US" sz="1400" dirty="0">
                          <a:solidFill>
                            <a:schemeClr val="tx1"/>
                          </a:solidFill>
                          <a:latin typeface="Calibri" panose="020F0502020204030204" pitchFamily="34" charset="0"/>
                          <a:cs typeface="Calibri" panose="020F0502020204030204" pitchFamily="34" charset="0"/>
                        </a:rPr>
                        <a:t>Investors</a:t>
                      </a:r>
                    </a:p>
                  </a:txBody>
                  <a:tcPr anchor="ctr"/>
                </a:tc>
                <a:extLst>
                  <a:ext uri="{0D108BD9-81ED-4DB2-BD59-A6C34878D82A}">
                    <a16:rowId xmlns:a16="http://schemas.microsoft.com/office/drawing/2014/main" val="3980374757"/>
                  </a:ext>
                </a:extLst>
              </a:tr>
              <a:tr h="851260">
                <a:tc>
                  <a:txBody>
                    <a:bodyPr/>
                    <a:lstStyle/>
                    <a:p>
                      <a:pPr algn="ctr"/>
                      <a:r>
                        <a:rPr lang="en-US" b="1" dirty="0">
                          <a:solidFill>
                            <a:srgbClr val="0070C0"/>
                          </a:solidFill>
                          <a:latin typeface="Calibri" panose="020F0502020204030204" pitchFamily="34" charset="0"/>
                          <a:cs typeface="Calibri" panose="020F0502020204030204" pitchFamily="34" charset="0"/>
                        </a:rPr>
                        <a:t>SAIL</a:t>
                      </a:r>
                    </a:p>
                  </a:txBody>
                  <a:tcPr anchor="ctr"/>
                </a:tc>
                <a:tc>
                  <a:txBody>
                    <a:bodyPr/>
                    <a:lstStyle/>
                    <a:p>
                      <a:pPr algn="ctr"/>
                      <a:r>
                        <a:rPr lang="en-US" sz="1200" dirty="0">
                          <a:latin typeface="Calibri" panose="020F0502020204030204" pitchFamily="34" charset="0"/>
                          <a:cs typeface="Calibri" panose="020F0502020204030204" pitchFamily="34" charset="0"/>
                        </a:rPr>
                        <a:t>MPC using secure enclave CPU hardware users’ algos compute on encrypted data at owner’s side, extract only results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Cambridge, MA</a:t>
                      </a:r>
                    </a:p>
                    <a:p>
                      <a:pPr algn="ctr"/>
                      <a:endParaRPr lang="en-US" sz="1200">
                        <a:latin typeface="Calibri" panose="020F0502020204030204" pitchFamily="34" charset="0"/>
                        <a:cs typeface="Calibri" panose="020F0502020204030204" pitchFamily="34" charset="0"/>
                      </a:endParaRPr>
                    </a:p>
                  </a:txBody>
                  <a:tcPr anchor="ctr"/>
                </a:tc>
                <a:tc>
                  <a:txBody>
                    <a:bodyPr/>
                    <a:lstStyle/>
                    <a:p>
                      <a:r>
                        <a:rPr lang="en-US" sz="1200" dirty="0">
                          <a:latin typeface="Calibri" panose="020F0502020204030204" pitchFamily="34" charset="0"/>
                          <a:cs typeface="Calibri" panose="020F0502020204030204" pitchFamily="34" charset="0"/>
                        </a:rPr>
                        <a:t>Healthcare – expanding to others</a:t>
                      </a:r>
                    </a:p>
                  </a:txBody>
                  <a:tcPr anchor="ctr"/>
                </a:tc>
                <a:tc>
                  <a:txBody>
                    <a:bodyPr/>
                    <a:lstStyle/>
                    <a:p>
                      <a:pPr algn="ctr"/>
                      <a:r>
                        <a:rPr lang="en-US" sz="1200" dirty="0">
                          <a:latin typeface="Calibri" panose="020F0502020204030204" pitchFamily="34" charset="0"/>
                          <a:cs typeface="Calibri" panose="020F0502020204030204" pitchFamily="34" charset="0"/>
                        </a:rPr>
                        <a:t>2017</a:t>
                      </a:r>
                    </a:p>
                  </a:txBody>
                  <a:tcPr anchor="ctr"/>
                </a:tc>
                <a:tc>
                  <a:txBody>
                    <a:bodyPr/>
                    <a:lstStyle/>
                    <a:p>
                      <a:pPr algn="ctr"/>
                      <a:r>
                        <a:rPr lang="en-US" sz="1200" dirty="0">
                          <a:latin typeface="Calibri" panose="020F0502020204030204" pitchFamily="34" charset="0"/>
                          <a:cs typeface="Calibri" panose="020F0502020204030204" pitchFamily="34" charset="0"/>
                        </a:rPr>
                        <a:t>E14 Fund</a:t>
                      </a:r>
                    </a:p>
                  </a:txBody>
                  <a:tcPr anchor="ctr"/>
                </a:tc>
                <a:extLst>
                  <a:ext uri="{0D108BD9-81ED-4DB2-BD59-A6C34878D82A}">
                    <a16:rowId xmlns:a16="http://schemas.microsoft.com/office/drawing/2014/main" val="1343711270"/>
                  </a:ext>
                </a:extLst>
              </a:tr>
              <a:tr h="642258">
                <a:tc>
                  <a:txBody>
                    <a:bodyPr/>
                    <a:lstStyle/>
                    <a:p>
                      <a:pPr algn="ctr"/>
                      <a:r>
                        <a:rPr lang="en-US" b="1" dirty="0">
                          <a:solidFill>
                            <a:srgbClr val="0070C0"/>
                          </a:solidFill>
                          <a:latin typeface="Calibri" panose="020F0502020204030204" pitchFamily="34" charset="0"/>
                          <a:cs typeface="Calibri" panose="020F0502020204030204" pitchFamily="34" charset="0"/>
                        </a:rPr>
                        <a:t>Nth Party</a:t>
                      </a:r>
                    </a:p>
                  </a:txBody>
                  <a:tcPr anchor="ctr"/>
                </a:tc>
                <a:tc>
                  <a:txBody>
                    <a:bodyPr/>
                    <a:lstStyle/>
                    <a:p>
                      <a:pPr algn="ctr"/>
                      <a:r>
                        <a:rPr lang="en-US" sz="1200" dirty="0">
                          <a:latin typeface="Calibri" panose="020F0502020204030204" pitchFamily="34" charset="0"/>
                          <a:cs typeface="Calibri" panose="020F0502020204030204" pitchFamily="34" charset="0"/>
                        </a:rPr>
                        <a:t>MPC plus Differential Privacy</a:t>
                      </a:r>
                    </a:p>
                  </a:txBody>
                  <a:tcPr anchor="ctr"/>
                </a:tc>
                <a:tc>
                  <a:txBody>
                    <a:bodyPr/>
                    <a:lstStyle/>
                    <a:p>
                      <a:pPr algn="ctr"/>
                      <a:r>
                        <a:rPr lang="en-US" sz="1200" dirty="0">
                          <a:latin typeface="Calibri" panose="020F0502020204030204" pitchFamily="34" charset="0"/>
                          <a:cs typeface="Calibri" panose="020F0502020204030204" pitchFamily="34" charset="0"/>
                        </a:rPr>
                        <a:t>Boston, MA</a:t>
                      </a:r>
                    </a:p>
                  </a:txBody>
                  <a:tcPr anchor="ctr"/>
                </a:tc>
                <a:tc>
                  <a:txBody>
                    <a:bodyPr/>
                    <a:lstStyle/>
                    <a:p>
                      <a:r>
                        <a:rPr lang="en-US" sz="1200" dirty="0">
                          <a:latin typeface="Calibri" panose="020F0502020204030204" pitchFamily="34" charset="0"/>
                          <a:cs typeface="Calibri" panose="020F0502020204030204" pitchFamily="34" charset="0"/>
                        </a:rPr>
                        <a:t>Advertising – expanding to others </a:t>
                      </a:r>
                      <a:endParaRPr lang="en-US" sz="1200">
                        <a:latin typeface="Calibri" panose="020F0502020204030204" pitchFamily="34" charset="0"/>
                        <a:cs typeface="Calibri" panose="020F0502020204030204" pitchFamily="34" charset="0"/>
                      </a:endParaRPr>
                    </a:p>
                  </a:txBody>
                  <a:tcPr anchor="ctr"/>
                </a:tc>
                <a:tc>
                  <a:txBody>
                    <a:bodyPr/>
                    <a:lstStyle/>
                    <a:p>
                      <a:pPr algn="ctr"/>
                      <a:r>
                        <a:rPr lang="en-US" sz="1200" dirty="0">
                          <a:latin typeface="Calibri" panose="020F0502020204030204" pitchFamily="34" charset="0"/>
                          <a:cs typeface="Calibri" panose="020F0502020204030204" pitchFamily="34" charset="0"/>
                        </a:rPr>
                        <a:t>2019</a:t>
                      </a:r>
                    </a:p>
                  </a:txBody>
                  <a:tcPr anchor="ctr"/>
                </a:tc>
                <a:tc>
                  <a:txBody>
                    <a:bodyPr/>
                    <a:lstStyle/>
                    <a:p>
                      <a:pPr algn="ctr"/>
                      <a:r>
                        <a:rPr lang="en-US" sz="1200" dirty="0">
                          <a:latin typeface="Calibri" panose="020F0502020204030204" pitchFamily="34" charset="0"/>
                          <a:cs typeface="Calibri" panose="020F0502020204030204" pitchFamily="34" charset="0"/>
                        </a:rPr>
                        <a:t>Progress Ventures, </a:t>
                      </a:r>
                      <a:r>
                        <a:rPr lang="en-US" sz="1200" err="1">
                          <a:latin typeface="Calibri" panose="020F0502020204030204" pitchFamily="34" charset="0"/>
                          <a:cs typeface="Calibri" panose="020F0502020204030204" pitchFamily="34" charset="0"/>
                        </a:rPr>
                        <a:t>Betaworks</a:t>
                      </a:r>
                      <a:r>
                        <a:rPr lang="en-US" sz="1200" dirty="0">
                          <a:latin typeface="Calibri" panose="020F0502020204030204" pitchFamily="34" charset="0"/>
                          <a:cs typeface="Calibri" panose="020F0502020204030204" pitchFamily="34" charset="0"/>
                        </a:rPr>
                        <a:t> Ventures, </a:t>
                      </a:r>
                      <a:r>
                        <a:rPr lang="en-US" sz="1200" err="1">
                          <a:latin typeface="Calibri" panose="020F0502020204030204" pitchFamily="34" charset="0"/>
                          <a:cs typeface="Calibri" panose="020F0502020204030204" pitchFamily="34" charset="0"/>
                        </a:rPr>
                        <a:t>Glasswing</a:t>
                      </a:r>
                      <a:r>
                        <a:rPr lang="en-US" sz="1200" dirty="0">
                          <a:latin typeface="Calibri" panose="020F0502020204030204" pitchFamily="34" charset="0"/>
                          <a:cs typeface="Calibri" panose="020F0502020204030204" pitchFamily="34" charset="0"/>
                        </a:rPr>
                        <a:t> Ventures</a:t>
                      </a:r>
                    </a:p>
                  </a:txBody>
                  <a:tcPr anchor="ctr"/>
                </a:tc>
                <a:extLst>
                  <a:ext uri="{0D108BD9-81ED-4DB2-BD59-A6C34878D82A}">
                    <a16:rowId xmlns:a16="http://schemas.microsoft.com/office/drawing/2014/main" val="356487470"/>
                  </a:ext>
                </a:extLst>
              </a:tr>
              <a:tr h="757527">
                <a:tc>
                  <a:txBody>
                    <a:bodyPr/>
                    <a:lstStyle/>
                    <a:p>
                      <a:pPr algn="ctr"/>
                      <a:r>
                        <a:rPr lang="en-US" b="1" dirty="0" err="1">
                          <a:solidFill>
                            <a:srgbClr val="0070C0"/>
                          </a:solidFill>
                          <a:latin typeface="Calibri" panose="020F0502020204030204" pitchFamily="34" charset="0"/>
                          <a:cs typeface="Calibri" panose="020F0502020204030204" pitchFamily="34" charset="0"/>
                        </a:rPr>
                        <a:t>Enveil</a:t>
                      </a:r>
                      <a:endParaRPr lang="en-US" b="1" dirty="0">
                        <a:solidFill>
                          <a:srgbClr val="0070C0"/>
                        </a:solidFill>
                        <a:latin typeface="Calibri" panose="020F0502020204030204" pitchFamily="34" charset="0"/>
                        <a:cs typeface="Calibri" panose="020F0502020204030204" pitchFamily="34" charset="0"/>
                      </a:endParaRPr>
                    </a:p>
                  </a:txBody>
                  <a:tcPr anchor="ctr"/>
                </a:tc>
                <a:tc>
                  <a:txBody>
                    <a:bodyPr/>
                    <a:lstStyle/>
                    <a:p>
                      <a:pPr algn="ctr"/>
                      <a:r>
                        <a:rPr lang="en-US" sz="1200" dirty="0">
                          <a:latin typeface="Calibri" panose="020F0502020204030204" pitchFamily="34" charset="0"/>
                          <a:cs typeface="Calibri" panose="020F0502020204030204" pitchFamily="34" charset="0"/>
                        </a:rPr>
                        <a:t>Homomorphic encryption</a:t>
                      </a:r>
                    </a:p>
                  </a:txBody>
                  <a:tcPr anchor="ctr"/>
                </a:tc>
                <a:tc>
                  <a:txBody>
                    <a:bodyPr/>
                    <a:lstStyle/>
                    <a:p>
                      <a:pPr algn="ctr"/>
                      <a:r>
                        <a:rPr lang="en-US" sz="1200" dirty="0">
                          <a:latin typeface="Calibri" panose="020F0502020204030204" pitchFamily="34" charset="0"/>
                          <a:cs typeface="Calibri" panose="020F0502020204030204" pitchFamily="34" charset="0"/>
                        </a:rPr>
                        <a:t>Fulton, MD</a:t>
                      </a:r>
                    </a:p>
                  </a:txBody>
                  <a:tcPr anchor="ctr"/>
                </a:tc>
                <a:tc>
                  <a:txBody>
                    <a:bodyPr/>
                    <a:lstStyle/>
                    <a:p>
                      <a:r>
                        <a:rPr lang="en-US" sz="1200" dirty="0">
                          <a:latin typeface="Calibri" panose="020F0502020204030204" pitchFamily="34" charset="0"/>
                          <a:cs typeface="Calibri" panose="020F0502020204030204" pitchFamily="34" charset="0"/>
                        </a:rPr>
                        <a:t>Government</a:t>
                      </a:r>
                    </a:p>
                  </a:txBody>
                  <a:tcPr anchor="ctr"/>
                </a:tc>
                <a:tc>
                  <a:txBody>
                    <a:bodyPr/>
                    <a:lstStyle/>
                    <a:p>
                      <a:pPr algn="ctr"/>
                      <a:r>
                        <a:rPr lang="en-US" sz="1200" dirty="0">
                          <a:latin typeface="Calibri" panose="020F0502020204030204" pitchFamily="34" charset="0"/>
                          <a:cs typeface="Calibri" panose="020F0502020204030204" pitchFamily="34" charset="0"/>
                        </a:rPr>
                        <a:t>2016</a:t>
                      </a:r>
                    </a:p>
                  </a:txBody>
                  <a:tcPr anchor="ctr"/>
                </a:tc>
                <a:tc>
                  <a:txBody>
                    <a:bodyPr/>
                    <a:lstStyle/>
                    <a:p>
                      <a:pPr algn="ctr"/>
                      <a:r>
                        <a:rPr lang="en-US" sz="1200" dirty="0">
                          <a:latin typeface="Calibri" panose="020F0502020204030204" pitchFamily="34" charset="0"/>
                          <a:cs typeface="Calibri" panose="020F0502020204030204" pitchFamily="34" charset="0"/>
                        </a:rPr>
                        <a:t>In-Q-Tel, Capital One Ventures, Bloomberg Beta, MasterCard</a:t>
                      </a:r>
                    </a:p>
                  </a:txBody>
                  <a:tcPr anchor="ctr"/>
                </a:tc>
                <a:extLst>
                  <a:ext uri="{0D108BD9-81ED-4DB2-BD59-A6C34878D82A}">
                    <a16:rowId xmlns:a16="http://schemas.microsoft.com/office/drawing/2014/main" val="1229679400"/>
                  </a:ext>
                </a:extLst>
              </a:tr>
              <a:tr h="347049">
                <a:tc>
                  <a:txBody>
                    <a:bodyPr/>
                    <a:lstStyle/>
                    <a:p>
                      <a:pPr algn="ctr"/>
                      <a:r>
                        <a:rPr lang="en-US" b="1" dirty="0" err="1">
                          <a:solidFill>
                            <a:srgbClr val="0070C0"/>
                          </a:solidFill>
                          <a:latin typeface="Calibri" panose="020F0502020204030204" pitchFamily="34" charset="0"/>
                          <a:cs typeface="Calibri" panose="020F0502020204030204" pitchFamily="34" charset="0"/>
                        </a:rPr>
                        <a:t>Inpher</a:t>
                      </a:r>
                      <a:endParaRPr lang="en-US" b="1" dirty="0">
                        <a:solidFill>
                          <a:srgbClr val="0070C0"/>
                        </a:solidFill>
                        <a:latin typeface="Calibri" panose="020F0502020204030204" pitchFamily="34" charset="0"/>
                        <a:cs typeface="Calibri" panose="020F0502020204030204" pitchFamily="34" charset="0"/>
                      </a:endParaRPr>
                    </a:p>
                  </a:txBody>
                  <a:tcPr anchor="ctr"/>
                </a:tc>
                <a:tc>
                  <a:txBody>
                    <a:bodyPr/>
                    <a:lstStyle/>
                    <a:p>
                      <a:pPr algn="ctr"/>
                      <a:r>
                        <a:rPr lang="en-US" sz="1200" dirty="0">
                          <a:latin typeface="Calibri" panose="020F0502020204030204" pitchFamily="34" charset="0"/>
                          <a:cs typeface="Calibri" panose="020F0502020204030204" pitchFamily="34" charset="0"/>
                        </a:rPr>
                        <a:t>MPC plus Homomorphic encryption</a:t>
                      </a:r>
                    </a:p>
                  </a:txBody>
                  <a:tcPr anchor="ctr"/>
                </a:tc>
                <a:tc>
                  <a:txBody>
                    <a:bodyPr/>
                    <a:lstStyle/>
                    <a:p>
                      <a:pPr algn="ctr"/>
                      <a:r>
                        <a:rPr lang="en-US" sz="1200" dirty="0">
                          <a:latin typeface="Calibri" panose="020F0502020204030204" pitchFamily="34" charset="0"/>
                          <a:cs typeface="Calibri" panose="020F0502020204030204" pitchFamily="34" charset="0"/>
                        </a:rPr>
                        <a:t>New York, NY</a:t>
                      </a:r>
                    </a:p>
                  </a:txBody>
                  <a:tcPr anchor="ctr"/>
                </a:tc>
                <a:tc>
                  <a:txBody>
                    <a:bodyPr/>
                    <a:lstStyle/>
                    <a:p>
                      <a:r>
                        <a:rPr lang="en-US" sz="1200" dirty="0">
                          <a:latin typeface="Calibri" panose="020F0502020204030204" pitchFamily="34" charset="0"/>
                          <a:cs typeface="Calibri" panose="020F0502020204030204" pitchFamily="34" charset="0"/>
                        </a:rPr>
                        <a:t>Finance</a:t>
                      </a:r>
                    </a:p>
                  </a:txBody>
                  <a:tcPr anchor="ctr"/>
                </a:tc>
                <a:tc>
                  <a:txBody>
                    <a:bodyPr/>
                    <a:lstStyle/>
                    <a:p>
                      <a:pPr algn="ctr"/>
                      <a:r>
                        <a:rPr lang="en-US" sz="1200" dirty="0">
                          <a:latin typeface="Calibri" panose="020F0502020204030204" pitchFamily="34" charset="0"/>
                          <a:cs typeface="Calibri" panose="020F0502020204030204" pitchFamily="34" charset="0"/>
                        </a:rPr>
                        <a:t>2015</a:t>
                      </a:r>
                    </a:p>
                  </a:txBody>
                  <a:tcPr anchor="ctr"/>
                </a:tc>
                <a:tc>
                  <a:txBody>
                    <a:bodyPr/>
                    <a:lstStyle/>
                    <a:p>
                      <a:pPr algn="ctr"/>
                      <a:r>
                        <a:rPr lang="en-US" sz="1200" dirty="0">
                          <a:latin typeface="Calibri" panose="020F0502020204030204" pitchFamily="34" charset="0"/>
                          <a:cs typeface="Calibri" panose="020F0502020204030204" pitchFamily="34" charset="0"/>
                        </a:rPr>
                        <a:t>Amazon Alexa Fund, JPMorgan Chase, Bowery Capital, Crosslink Capital</a:t>
                      </a:r>
                    </a:p>
                  </a:txBody>
                  <a:tcPr anchor="ctr"/>
                </a:tc>
                <a:extLst>
                  <a:ext uri="{0D108BD9-81ED-4DB2-BD59-A6C34878D82A}">
                    <a16:rowId xmlns:a16="http://schemas.microsoft.com/office/drawing/2014/main" val="3922656064"/>
                  </a:ext>
                </a:extLst>
              </a:tr>
              <a:tr h="644669">
                <a:tc>
                  <a:txBody>
                    <a:bodyPr/>
                    <a:lstStyle/>
                    <a:p>
                      <a:pPr algn="ctr"/>
                      <a:r>
                        <a:rPr lang="en-US" b="1" dirty="0" err="1">
                          <a:solidFill>
                            <a:srgbClr val="0070C0"/>
                          </a:solidFill>
                          <a:latin typeface="Calibri" panose="020F0502020204030204" pitchFamily="34" charset="0"/>
                          <a:cs typeface="Calibri" panose="020F0502020204030204" pitchFamily="34" charset="0"/>
                        </a:rPr>
                        <a:t>Karlsgate</a:t>
                      </a:r>
                      <a:endParaRPr lang="en-US" b="1" dirty="0">
                        <a:solidFill>
                          <a:srgbClr val="0070C0"/>
                        </a:solidFill>
                        <a:latin typeface="Calibri" panose="020F0502020204030204" pitchFamily="34" charset="0"/>
                        <a:cs typeface="Calibri" panose="020F0502020204030204" pitchFamily="34" charset="0"/>
                      </a:endParaRPr>
                    </a:p>
                  </a:txBody>
                  <a:tcPr anchor="ctr"/>
                </a:tc>
                <a:tc>
                  <a:txBody>
                    <a:bodyPr/>
                    <a:lstStyle/>
                    <a:p>
                      <a:pPr algn="ctr"/>
                      <a:r>
                        <a:rPr lang="en-US" sz="1200" dirty="0">
                          <a:latin typeface="Calibri" panose="020F0502020204030204" pitchFamily="34" charset="0"/>
                          <a:cs typeface="Calibri" panose="020F0502020204030204" pitchFamily="34" charset="0"/>
                        </a:rPr>
                        <a:t>Clean room which uses proprietary combination of techniques (DP, one-time hashing, etc.) to enable matching of datasets, obscuring PII</a:t>
                      </a:r>
                    </a:p>
                  </a:txBody>
                  <a:tcPr anchor="ctr"/>
                </a:tc>
                <a:tc>
                  <a:txBody>
                    <a:bodyPr/>
                    <a:lstStyle/>
                    <a:p>
                      <a:pPr algn="ctr"/>
                      <a:r>
                        <a:rPr lang="en-US" sz="1200" dirty="0">
                          <a:latin typeface="Calibri" panose="020F0502020204030204" pitchFamily="34" charset="0"/>
                          <a:cs typeface="Calibri" panose="020F0502020204030204" pitchFamily="34" charset="0"/>
                        </a:rPr>
                        <a:t>New Jersey</a:t>
                      </a:r>
                    </a:p>
                  </a:txBody>
                  <a:tcPr anchor="ctr"/>
                </a:tc>
                <a:tc>
                  <a:txBody>
                    <a:bodyPr/>
                    <a:lstStyle/>
                    <a:p>
                      <a:r>
                        <a:rPr lang="en-US" sz="1200" dirty="0">
                          <a:latin typeface="Calibri" panose="020F0502020204030204" pitchFamily="34" charset="0"/>
                          <a:cs typeface="Calibri" panose="020F0502020204030204" pitchFamily="34" charset="0"/>
                        </a:rPr>
                        <a:t>Marketers &amp; Advertisers</a:t>
                      </a:r>
                    </a:p>
                  </a:txBody>
                  <a:tcPr anchor="ctr"/>
                </a:tc>
                <a:tc>
                  <a:txBody>
                    <a:bodyPr/>
                    <a:lstStyle/>
                    <a:p>
                      <a:pPr algn="ctr"/>
                      <a:r>
                        <a:rPr lang="en-US" sz="1200" dirty="0">
                          <a:latin typeface="Calibri" panose="020F0502020204030204" pitchFamily="34" charset="0"/>
                          <a:cs typeface="Calibri" panose="020F0502020204030204" pitchFamily="34" charset="0"/>
                        </a:rPr>
                        <a:t>2019</a:t>
                      </a:r>
                    </a:p>
                  </a:txBody>
                  <a:tcPr anchor="ctr"/>
                </a:tc>
                <a:tc>
                  <a:txBody>
                    <a:bodyPr/>
                    <a:lstStyle/>
                    <a:p>
                      <a:pPr algn="ctr"/>
                      <a:r>
                        <a:rPr lang="en-US" sz="1200" dirty="0">
                          <a:latin typeface="Calibri" panose="020F0502020204030204" pitchFamily="34" charset="0"/>
                          <a:cs typeface="Calibri" panose="020F0502020204030204" pitchFamily="34" charset="0"/>
                        </a:rPr>
                        <a:t>-</a:t>
                      </a:r>
                    </a:p>
                  </a:txBody>
                  <a:tcPr anchor="ctr"/>
                </a:tc>
                <a:extLst>
                  <a:ext uri="{0D108BD9-81ED-4DB2-BD59-A6C34878D82A}">
                    <a16:rowId xmlns:a16="http://schemas.microsoft.com/office/drawing/2014/main" val="2878177290"/>
                  </a:ext>
                </a:extLst>
              </a:tr>
              <a:tr h="831788">
                <a:tc>
                  <a:txBody>
                    <a:bodyPr/>
                    <a:lstStyle/>
                    <a:p>
                      <a:pPr algn="ctr"/>
                      <a:r>
                        <a:rPr lang="en-US" b="1" dirty="0" err="1">
                          <a:solidFill>
                            <a:srgbClr val="0070C0"/>
                          </a:solidFill>
                          <a:latin typeface="Calibri" panose="020F0502020204030204" pitchFamily="34" charset="0"/>
                          <a:cs typeface="Calibri" panose="020F0502020204030204" pitchFamily="34" charset="0"/>
                        </a:rPr>
                        <a:t>Infosum</a:t>
                      </a:r>
                      <a:endParaRPr lang="en-US" b="1" dirty="0">
                        <a:solidFill>
                          <a:srgbClr val="0070C0"/>
                        </a:solidFill>
                        <a:latin typeface="Calibri" panose="020F0502020204030204" pitchFamily="34" charset="0"/>
                        <a:cs typeface="Calibri" panose="020F0502020204030204" pitchFamily="34" charset="0"/>
                      </a:endParaRPr>
                    </a:p>
                  </a:txBody>
                  <a:tcPr anchor="ctr"/>
                </a:tc>
                <a:tc>
                  <a:txBody>
                    <a:bodyPr/>
                    <a:lstStyle/>
                    <a:p>
                      <a:pPr lvl="0" algn="ctr">
                        <a:buNone/>
                      </a:pPr>
                      <a:r>
                        <a:rPr lang="en-US" sz="1200" dirty="0">
                          <a:latin typeface="Calibri" panose="020F0502020204030204" pitchFamily="34" charset="0"/>
                          <a:cs typeface="Calibri" panose="020F0502020204030204" pitchFamily="34" charset="0"/>
                        </a:rPr>
                        <a:t>Private cloud based clean room ("Bunker"), which leverages DP to protect PII</a:t>
                      </a:r>
                    </a:p>
                  </a:txBody>
                  <a:tcPr anchor="ctr"/>
                </a:tc>
                <a:tc>
                  <a:txBody>
                    <a:bodyPr/>
                    <a:lstStyle/>
                    <a:p>
                      <a:pPr algn="ctr"/>
                      <a:r>
                        <a:rPr lang="en-US" sz="1200" dirty="0">
                          <a:latin typeface="Calibri" panose="020F0502020204030204" pitchFamily="34" charset="0"/>
                          <a:cs typeface="Calibri" panose="020F0502020204030204" pitchFamily="34" charset="0"/>
                        </a:rPr>
                        <a:t>England</a:t>
                      </a:r>
                    </a:p>
                  </a:txBody>
                  <a:tcPr anchor="ctr"/>
                </a:tc>
                <a:tc>
                  <a:txBody>
                    <a:bodyPr/>
                    <a:lstStyle/>
                    <a:p>
                      <a:r>
                        <a:rPr lang="en-US" sz="1200" dirty="0">
                          <a:latin typeface="Calibri" panose="020F0502020204030204" pitchFamily="34" charset="0"/>
                          <a:cs typeface="Calibri" panose="020F0502020204030204" pitchFamily="34" charset="0"/>
                        </a:rPr>
                        <a:t>Advertising</a:t>
                      </a:r>
                    </a:p>
                  </a:txBody>
                  <a:tcPr anchor="ctr"/>
                </a:tc>
                <a:tc>
                  <a:txBody>
                    <a:bodyPr/>
                    <a:lstStyle/>
                    <a:p>
                      <a:pPr algn="ctr"/>
                      <a:r>
                        <a:rPr lang="en-US" sz="1200" dirty="0">
                          <a:latin typeface="Calibri" panose="020F0502020204030204" pitchFamily="34" charset="0"/>
                          <a:cs typeface="Calibri" panose="020F0502020204030204" pitchFamily="34" charset="0"/>
                        </a:rPr>
                        <a:t>2016</a:t>
                      </a:r>
                    </a:p>
                  </a:txBody>
                  <a:tcPr anchor="ctr"/>
                </a:tc>
                <a:tc>
                  <a:txBody>
                    <a:bodyPr/>
                    <a:lstStyle/>
                    <a:p>
                      <a:pPr algn="ctr"/>
                      <a:r>
                        <a:rPr lang="en-US" sz="1200" dirty="0">
                          <a:latin typeface="Calibri" panose="020F0502020204030204" pitchFamily="34" charset="0"/>
                          <a:cs typeface="Calibri" panose="020F0502020204030204" pitchFamily="34" charset="0"/>
                        </a:rPr>
                        <a:t>Upfront Ventures, Mosaic Ventures, </a:t>
                      </a:r>
                      <a:r>
                        <a:rPr lang="en-US" sz="1200" dirty="0" err="1">
                          <a:latin typeface="Calibri" panose="020F0502020204030204" pitchFamily="34" charset="0"/>
                          <a:cs typeface="Calibri" panose="020F0502020204030204" pitchFamily="34" charset="0"/>
                        </a:rPr>
                        <a:t>LocalGlobe</a:t>
                      </a:r>
                      <a:r>
                        <a:rPr lang="en-US" sz="1200" dirty="0">
                          <a:latin typeface="Calibri" panose="020F0502020204030204" pitchFamily="34" charset="0"/>
                          <a:cs typeface="Calibri" panose="020F0502020204030204" pitchFamily="34" charset="0"/>
                        </a:rPr>
                        <a:t>, Akamai, AT&amp;T, Experian, ITV</a:t>
                      </a:r>
                    </a:p>
                  </a:txBody>
                  <a:tcPr anchor="ctr"/>
                </a:tc>
                <a:extLst>
                  <a:ext uri="{0D108BD9-81ED-4DB2-BD59-A6C34878D82A}">
                    <a16:rowId xmlns:a16="http://schemas.microsoft.com/office/drawing/2014/main" val="629152670"/>
                  </a:ext>
                </a:extLst>
              </a:tr>
              <a:tr h="831788">
                <a:tc>
                  <a:txBody>
                    <a:bodyPr/>
                    <a:lstStyle/>
                    <a:p>
                      <a:pPr algn="ctr"/>
                      <a:r>
                        <a:rPr lang="en-US" b="1" dirty="0">
                          <a:solidFill>
                            <a:srgbClr val="0070C0"/>
                          </a:solidFill>
                          <a:latin typeface="Calibri" panose="020F0502020204030204" pitchFamily="34" charset="0"/>
                          <a:cs typeface="Calibri" panose="020F0502020204030204" pitchFamily="34" charset="0"/>
                        </a:rPr>
                        <a:t>Opaque</a:t>
                      </a:r>
                    </a:p>
                  </a:txBody>
                  <a:tcPr anchor="ctr"/>
                </a:tc>
                <a:tc>
                  <a:txBody>
                    <a:bodyPr/>
                    <a:lstStyle/>
                    <a:p>
                      <a:pPr lvl="0" algn="ctr">
                        <a:buNone/>
                      </a:pPr>
                      <a:r>
                        <a:rPr lang="en-US" sz="1200" dirty="0">
                          <a:latin typeface="Calibri" panose="020F0502020204030204" pitchFamily="34" charset="0"/>
                          <a:cs typeface="Calibri" panose="020F0502020204030204" pitchFamily="34" charset="0"/>
                        </a:rPr>
                        <a:t>MPC using hardware enclaves, users algos compute on encrypted data at owner’s side, extract only results</a:t>
                      </a:r>
                    </a:p>
                  </a:txBody>
                  <a:tcPr anchor="ctr"/>
                </a:tc>
                <a:tc>
                  <a:txBody>
                    <a:bodyPr/>
                    <a:lstStyle/>
                    <a:p>
                      <a:pPr algn="ctr"/>
                      <a:r>
                        <a:rPr lang="en-US" sz="1200" dirty="0">
                          <a:latin typeface="Calibri" panose="020F0502020204030204" pitchFamily="34" charset="0"/>
                          <a:cs typeface="Calibri" panose="020F0502020204030204" pitchFamily="34" charset="0"/>
                        </a:rPr>
                        <a:t>San Francisco, CA</a:t>
                      </a:r>
                    </a:p>
                  </a:txBody>
                  <a:tcPr anchor="ctr"/>
                </a:tc>
                <a:tc>
                  <a:txBody>
                    <a:bodyPr/>
                    <a:lstStyle/>
                    <a:p>
                      <a:r>
                        <a:rPr lang="en-US" sz="1200" dirty="0">
                          <a:latin typeface="Calibri" panose="020F0502020204030204" pitchFamily="34" charset="0"/>
                          <a:cs typeface="Calibri" panose="020F0502020204030204" pitchFamily="34" charset="0"/>
                        </a:rPr>
                        <a:t>Horizontal</a:t>
                      </a:r>
                    </a:p>
                  </a:txBody>
                  <a:tcPr anchor="ctr"/>
                </a:tc>
                <a:tc>
                  <a:txBody>
                    <a:bodyPr/>
                    <a:lstStyle/>
                    <a:p>
                      <a:pPr algn="ctr"/>
                      <a:r>
                        <a:rPr lang="en-US" sz="1200" dirty="0">
                          <a:latin typeface="Calibri" panose="020F0502020204030204" pitchFamily="34" charset="0"/>
                          <a:cs typeface="Calibri" panose="020F0502020204030204" pitchFamily="34" charset="0"/>
                        </a:rPr>
                        <a:t>2021</a:t>
                      </a:r>
                    </a:p>
                  </a:txBody>
                  <a:tcPr anchor="ctr"/>
                </a:tc>
                <a:tc>
                  <a:txBody>
                    <a:bodyPr/>
                    <a:lstStyle/>
                    <a:p>
                      <a:pPr algn="ctr"/>
                      <a:r>
                        <a:rPr lang="en-US" sz="1200" dirty="0">
                          <a:latin typeface="Calibri" panose="020F0502020204030204" pitchFamily="34" charset="0"/>
                          <a:cs typeface="Calibri" panose="020F0502020204030204" pitchFamily="34" charset="0"/>
                        </a:rPr>
                        <a:t>Intel, Storm Ventures, Race Capital, Walden Catalyst</a:t>
                      </a:r>
                    </a:p>
                  </a:txBody>
                  <a:tcPr anchor="ctr"/>
                </a:tc>
                <a:extLst>
                  <a:ext uri="{0D108BD9-81ED-4DB2-BD59-A6C34878D82A}">
                    <a16:rowId xmlns:a16="http://schemas.microsoft.com/office/drawing/2014/main" val="1434734105"/>
                  </a:ext>
                </a:extLst>
              </a:tr>
            </a:tbl>
          </a:graphicData>
        </a:graphic>
      </p:graphicFrame>
    </p:spTree>
    <p:extLst>
      <p:ext uri="{BB962C8B-B14F-4D97-AF65-F5344CB8AC3E}">
        <p14:creationId xmlns:p14="http://schemas.microsoft.com/office/powerpoint/2010/main" val="3482453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26E55-C44D-47D7-85F7-C20828CC261C}"/>
              </a:ext>
            </a:extLst>
          </p:cNvPr>
          <p:cNvSpPr>
            <a:spLocks noGrp="1"/>
          </p:cNvSpPr>
          <p:nvPr>
            <p:ph type="title"/>
          </p:nvPr>
        </p:nvSpPr>
        <p:spPr/>
        <p:txBody>
          <a:bodyPr/>
          <a:lstStyle/>
          <a:p>
            <a:r>
              <a:rPr lang="en-US" dirty="0">
                <a:latin typeface="Calibri"/>
                <a:cs typeface="Segoe UI"/>
              </a:rPr>
              <a:t>MPC Considerations</a:t>
            </a:r>
          </a:p>
        </p:txBody>
      </p:sp>
      <p:sp>
        <p:nvSpPr>
          <p:cNvPr id="4" name="Slide Number Placeholder 3">
            <a:extLst>
              <a:ext uri="{FF2B5EF4-FFF2-40B4-BE49-F238E27FC236}">
                <a16:creationId xmlns:a16="http://schemas.microsoft.com/office/drawing/2014/main" id="{575E3161-1732-41AD-8699-5F50B7D4773E}"/>
              </a:ext>
            </a:extLst>
          </p:cNvPr>
          <p:cNvSpPr>
            <a:spLocks noGrp="1"/>
          </p:cNvSpPr>
          <p:nvPr>
            <p:ph type="sldNum" sz="quarter" idx="10"/>
          </p:nvPr>
        </p:nvSpPr>
        <p:spPr/>
        <p:txBody>
          <a:bodyPr/>
          <a:lstStyle/>
          <a:p>
            <a:fld id="{E4589C47-E5B5-43D8-A773-D863F682C719}" type="slidenum">
              <a:rPr lang="ja-JP" altLang="en-US"/>
              <a:pPr/>
              <a:t>26</a:t>
            </a:fld>
            <a:endParaRPr lang="en-US" altLang="ja-JP"/>
          </a:p>
        </p:txBody>
      </p:sp>
      <p:sp>
        <p:nvSpPr>
          <p:cNvPr id="3" name="TextBox 2">
            <a:extLst>
              <a:ext uri="{FF2B5EF4-FFF2-40B4-BE49-F238E27FC236}">
                <a16:creationId xmlns:a16="http://schemas.microsoft.com/office/drawing/2014/main" id="{CD5E7F8B-668B-48CE-B54B-4956971A627C}"/>
              </a:ext>
            </a:extLst>
          </p:cNvPr>
          <p:cNvSpPr txBox="1"/>
          <p:nvPr/>
        </p:nvSpPr>
        <p:spPr bwMode="auto">
          <a:xfrm>
            <a:off x="0" y="745260"/>
            <a:ext cx="9143999" cy="60324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rtlCol="0">
            <a:spAutoFit/>
          </a:bodyPr>
          <a:lstStyle/>
          <a:p>
            <a:pPr algn="l"/>
            <a:endParaRPr lang="en-US" sz="2800" dirty="0">
              <a:latin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Implementation</a:t>
            </a:r>
            <a:r>
              <a:rPr lang="en-US" sz="1800" dirty="0">
                <a:latin typeface="Calibri" panose="020F0502020204030204" pitchFamily="34" charset="0"/>
                <a:cs typeface="Calibri" panose="020F0502020204030204" pitchFamily="34" charset="0"/>
              </a:rPr>
              <a:t>:</a:t>
            </a:r>
          </a:p>
          <a:p>
            <a:pPr algn="l"/>
            <a:endParaRPr lang="en-US" sz="1800" dirty="0">
              <a:latin typeface="Calibri" panose="020F0502020204030204" pitchFamily="34" charset="0"/>
              <a:cs typeface="Calibri" panose="020F0502020204030204" pitchFamily="34" charset="0"/>
            </a:endParaRPr>
          </a:p>
          <a:p>
            <a:pPr marL="914400" lvl="1" indent="-457200">
              <a:buFont typeface="Arial" panose="020B0604020202020204" pitchFamily="34" charset="0"/>
              <a:buChar char="•"/>
            </a:pPr>
            <a:r>
              <a:rPr lang="en-US" sz="1400" dirty="0">
                <a:latin typeface="Calibri" panose="020F0502020204030204" pitchFamily="34" charset="0"/>
                <a:cs typeface="Calibri" panose="020F0502020204030204" pitchFamily="34" charset="0"/>
              </a:rPr>
              <a:t>No 3</a:t>
            </a:r>
            <a:r>
              <a:rPr lang="en-US" sz="1400" baseline="30000" dirty="0">
                <a:latin typeface="Calibri" panose="020F0502020204030204" pitchFamily="34" charset="0"/>
                <a:cs typeface="Calibri" panose="020F0502020204030204" pitchFamily="34" charset="0"/>
              </a:rPr>
              <a:t>rd</a:t>
            </a:r>
            <a:r>
              <a:rPr lang="en-US" sz="1400" dirty="0">
                <a:latin typeface="Calibri" panose="020F0502020204030204" pitchFamily="34" charset="0"/>
                <a:cs typeface="Calibri" panose="020F0502020204030204" pitchFamily="34" charset="0"/>
              </a:rPr>
              <a:t> party gatekeeper to manage private data but requires stake holders to cooperate</a:t>
            </a:r>
          </a:p>
          <a:p>
            <a:pPr algn="l"/>
            <a:endParaRPr lang="en-US" sz="1800" dirty="0">
              <a:latin typeface="Calibri" panose="020F0502020204030204" pitchFamily="34" charset="0"/>
              <a:cs typeface="Calibri" panose="020F0502020204030204" pitchFamily="34" charset="0"/>
            </a:endParaRPr>
          </a:p>
          <a:p>
            <a:pPr marL="914400" lvl="1" indent="-457200">
              <a:buFont typeface="Arial" panose="020B0604020202020204" pitchFamily="34" charset="0"/>
              <a:buChar char="•"/>
            </a:pPr>
            <a:r>
              <a:rPr lang="en-US" sz="1400" dirty="0">
                <a:latin typeface="Calibri" panose="020F0502020204030204" pitchFamily="34" charset="0"/>
                <a:cs typeface="Calibri" panose="020F0502020204030204" pitchFamily="34" charset="0"/>
              </a:rPr>
              <a:t>No movement of data required but contributors must consent to queries and data sharing scheme in advance</a:t>
            </a:r>
          </a:p>
          <a:p>
            <a:pPr marL="457200" indent="-457200"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Security/Performance</a:t>
            </a:r>
            <a:r>
              <a:rPr lang="en-US" sz="1800" dirty="0">
                <a:latin typeface="Calibri" panose="020F0502020204030204" pitchFamily="34" charset="0"/>
                <a:cs typeface="Calibri" panose="020F0502020204030204" pitchFamily="34" charset="0"/>
              </a:rPr>
              <a:t>:</a:t>
            </a:r>
          </a:p>
          <a:p>
            <a:pPr algn="l"/>
            <a:endParaRPr lang="en-US" sz="1800" dirty="0">
              <a:latin typeface="Calibri" panose="020F0502020204030204" pitchFamily="34" charset="0"/>
              <a:cs typeface="Calibri" panose="020F0502020204030204" pitchFamily="34" charset="0"/>
            </a:endParaRPr>
          </a:p>
          <a:p>
            <a:pPr marL="914400" lvl="1" indent="-457200">
              <a:buFont typeface="Arial" panose="020B0604020202020204" pitchFamily="34" charset="0"/>
              <a:buChar char="•"/>
            </a:pPr>
            <a:r>
              <a:rPr lang="en-US" sz="1400" dirty="0">
                <a:latin typeface="Calibri" panose="020F0502020204030204" pitchFamily="34" charset="0"/>
                <a:cs typeface="Calibri" panose="020F0502020204030204" pitchFamily="34" charset="0"/>
              </a:rPr>
              <a:t>MPC performance declines but security and output quality increases with the number of peers.  </a:t>
            </a:r>
          </a:p>
          <a:p>
            <a:pPr marL="914400" lvl="1" indent="-45720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914400" lvl="1" indent="-457200">
              <a:buFont typeface="Arial" panose="020B0604020202020204" pitchFamily="34" charset="0"/>
              <a:buChar char="•"/>
            </a:pPr>
            <a:r>
              <a:rPr lang="en-US" sz="1400" dirty="0">
                <a:latin typeface="Calibri" panose="020F0502020204030204" pitchFamily="34" charset="0"/>
                <a:cs typeface="Calibri" panose="020F0502020204030204" pitchFamily="34" charset="0"/>
              </a:rPr>
              <a:t>May require network and/or hardware acceleration countermeasures.</a:t>
            </a:r>
          </a:p>
          <a:p>
            <a:pPr marL="914400" lvl="1" indent="-45720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914400" lvl="1" indent="-45720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Utility</a:t>
            </a:r>
            <a:r>
              <a:rPr lang="en-US" sz="1800" dirty="0">
                <a:latin typeface="Calibri" panose="020F0502020204030204" pitchFamily="34" charset="0"/>
                <a:cs typeface="Calibri" panose="020F0502020204030204" pitchFamily="34" charset="0"/>
              </a:rPr>
              <a:t>:  </a:t>
            </a:r>
          </a:p>
          <a:p>
            <a:pPr algn="l"/>
            <a:endParaRPr lang="en-US" sz="1800" dirty="0">
              <a:latin typeface="Calibri" panose="020F0502020204030204" pitchFamily="34" charset="0"/>
              <a:cs typeface="Calibri" panose="020F0502020204030204" pitchFamily="34" charset="0"/>
            </a:endParaRPr>
          </a:p>
          <a:p>
            <a:pPr marL="914400" lvl="1" indent="-457200">
              <a:buFont typeface="Arial" panose="020B0604020202020204" pitchFamily="34" charset="0"/>
              <a:buChar char="•"/>
            </a:pPr>
            <a:r>
              <a:rPr lang="en-US" sz="1400" dirty="0">
                <a:latin typeface="Calibri" panose="020F0502020204030204" pitchFamily="34" charset="0"/>
                <a:cs typeface="Calibri" panose="020F0502020204030204" pitchFamily="34" charset="0"/>
              </a:rPr>
              <a:t>As individual records are obfuscated, circumstances surrounding individual outlier data may be difficult to recover.  </a:t>
            </a:r>
          </a:p>
          <a:p>
            <a:pPr lvl="1"/>
            <a:endParaRPr lang="en-US" sz="1400" dirty="0">
              <a:latin typeface="Calibri" panose="020F0502020204030204" pitchFamily="34" charset="0"/>
              <a:cs typeface="Calibri" panose="020F0502020204030204" pitchFamily="34" charset="0"/>
            </a:endParaRPr>
          </a:p>
          <a:p>
            <a:pPr marL="914400" lvl="1" indent="-457200">
              <a:buFont typeface="Arial" panose="020B0604020202020204" pitchFamily="34" charset="0"/>
              <a:buChar char="•"/>
            </a:pPr>
            <a:r>
              <a:rPr lang="en-US" sz="1400" dirty="0">
                <a:latin typeface="Calibri" panose="020F0502020204030204" pitchFamily="34" charset="0"/>
                <a:cs typeface="Calibri" panose="020F0502020204030204" pitchFamily="34" charset="0"/>
              </a:rPr>
              <a:t>As individual records are obfuscated, compliance can be an issue for some applications due to data transparency needs</a:t>
            </a:r>
          </a:p>
          <a:p>
            <a:pPr marL="457200" indent="-457200" algn="l">
              <a:buFont typeface="Arial" panose="020B0604020202020204" pitchFamily="34" charset="0"/>
              <a:buChar char="•"/>
            </a:pPr>
            <a:endParaRPr lang="en-US" sz="1800" dirty="0">
              <a:latin typeface="+mn-lt"/>
              <a:cs typeface="Calibri" panose="020F0502020204030204" pitchFamily="34" charset="0"/>
            </a:endParaRPr>
          </a:p>
          <a:p>
            <a:pPr algn="l"/>
            <a:endParaRPr lang="en-US" sz="1200" dirty="0">
              <a:latin typeface="Californian FB" panose="0207040306080B030204" pitchFamily="18" charset="0"/>
            </a:endParaRPr>
          </a:p>
          <a:p>
            <a:pPr algn="l"/>
            <a:endParaRPr lang="en-US" sz="1200" dirty="0">
              <a:latin typeface="Californian FB" panose="0207040306080B030204" pitchFamily="18" charset="0"/>
            </a:endParaRPr>
          </a:p>
        </p:txBody>
      </p:sp>
    </p:spTree>
    <p:extLst>
      <p:ext uri="{BB962C8B-B14F-4D97-AF65-F5344CB8AC3E}">
        <p14:creationId xmlns:p14="http://schemas.microsoft.com/office/powerpoint/2010/main" val="831877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1C6F9C-BA68-0948-93C2-CD0D18EBC788}"/>
              </a:ext>
            </a:extLst>
          </p:cNvPr>
          <p:cNvSpPr>
            <a:spLocks noGrp="1"/>
          </p:cNvSpPr>
          <p:nvPr>
            <p:ph type="sldNum" sz="quarter" idx="10"/>
          </p:nvPr>
        </p:nvSpPr>
        <p:spPr/>
        <p:txBody>
          <a:bodyPr/>
          <a:lstStyle/>
          <a:p>
            <a:fld id="{C511920D-B873-4A4A-8301-648AFC124DC1}" type="slidenum">
              <a:rPr lang="ja-JP" altLang="en-US" smtClean="0"/>
              <a:pPr/>
              <a:t>27</a:t>
            </a:fld>
            <a:endParaRPr lang="en-US" altLang="ja-JP"/>
          </a:p>
        </p:txBody>
      </p:sp>
      <p:sp>
        <p:nvSpPr>
          <p:cNvPr id="3" name="Title 2">
            <a:extLst>
              <a:ext uri="{FF2B5EF4-FFF2-40B4-BE49-F238E27FC236}">
                <a16:creationId xmlns:a16="http://schemas.microsoft.com/office/drawing/2014/main" id="{81BA7B9C-0F82-A940-9DAB-1DA175459225}"/>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3967442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71A914-3523-4FBC-BA26-CF6B4E2765DB}"/>
              </a:ext>
            </a:extLst>
          </p:cNvPr>
          <p:cNvSpPr>
            <a:spLocks noGrp="1"/>
          </p:cNvSpPr>
          <p:nvPr>
            <p:ph type="sldNum" sz="quarter" idx="10"/>
          </p:nvPr>
        </p:nvSpPr>
        <p:spPr/>
        <p:txBody>
          <a:bodyPr/>
          <a:lstStyle/>
          <a:p>
            <a:fld id="{C511920D-B873-4A4A-8301-648AFC124DC1}" type="slidenum">
              <a:rPr lang="ja-JP" altLang="en-US" smtClean="0"/>
              <a:pPr/>
              <a:t>28</a:t>
            </a:fld>
            <a:endParaRPr lang="en-US" altLang="ja-JP" dirty="0"/>
          </a:p>
        </p:txBody>
      </p:sp>
      <p:pic>
        <p:nvPicPr>
          <p:cNvPr id="30722" name="Picture 2" descr="Image result for thanks for listening">
            <a:extLst>
              <a:ext uri="{FF2B5EF4-FFF2-40B4-BE49-F238E27FC236}">
                <a16:creationId xmlns:a16="http://schemas.microsoft.com/office/drawing/2014/main" id="{E03E0D0B-DB32-4D6B-870C-87D030310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66800"/>
            <a:ext cx="4114799" cy="5324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F08EF5-E657-41CD-A6EA-B5020C10EA84}"/>
              </a:ext>
            </a:extLst>
          </p:cNvPr>
          <p:cNvSpPr txBox="1"/>
          <p:nvPr/>
        </p:nvSpPr>
        <p:spPr>
          <a:xfrm>
            <a:off x="6096000" y="3104346"/>
            <a:ext cx="2590800" cy="954107"/>
          </a:xfrm>
          <a:prstGeom prst="rect">
            <a:avLst/>
          </a:prstGeom>
          <a:noFill/>
        </p:spPr>
        <p:txBody>
          <a:bodyPr wrap="square" rtlCol="0">
            <a:spAutoFit/>
          </a:bodyPr>
          <a:lstStyle/>
          <a:p>
            <a:r>
              <a:rPr lang="en-US" sz="2800" dirty="0">
                <a:latin typeface="Showcard Gothic" panose="04020904020102020604" pitchFamily="82" charset="0"/>
                <a:cs typeface="Times New Roman" pitchFamily="18" charset="0"/>
              </a:rPr>
              <a:t>Any Questions?</a:t>
            </a:r>
          </a:p>
        </p:txBody>
      </p:sp>
      <p:sp>
        <p:nvSpPr>
          <p:cNvPr id="6" name="TextBox 5">
            <a:extLst>
              <a:ext uri="{FF2B5EF4-FFF2-40B4-BE49-F238E27FC236}">
                <a16:creationId xmlns:a16="http://schemas.microsoft.com/office/drawing/2014/main" id="{27E4E672-B4CD-4166-BFDB-2B905975D18D}"/>
              </a:ext>
            </a:extLst>
          </p:cNvPr>
          <p:cNvSpPr txBox="1"/>
          <p:nvPr/>
        </p:nvSpPr>
        <p:spPr>
          <a:xfrm>
            <a:off x="0" y="22860"/>
            <a:ext cx="7315200"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Q &amp; A</a:t>
            </a: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0632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4F9A9F-71C7-468D-A29E-E6F6D2600563}"/>
              </a:ext>
            </a:extLst>
          </p:cNvPr>
          <p:cNvSpPr>
            <a:spLocks noGrp="1"/>
          </p:cNvSpPr>
          <p:nvPr>
            <p:ph type="sldNum" sz="quarter" idx="10"/>
          </p:nvPr>
        </p:nvSpPr>
        <p:spPr/>
        <p:txBody>
          <a:bodyPr/>
          <a:lstStyle/>
          <a:p>
            <a:fld id="{C511920D-B873-4A4A-8301-648AFC124DC1}" type="slidenum">
              <a:rPr lang="ja-JP" altLang="en-US" smtClean="0"/>
              <a:pPr/>
              <a:t>3</a:t>
            </a:fld>
            <a:endParaRPr lang="en-US" altLang="ja-JP" dirty="0"/>
          </a:p>
        </p:txBody>
      </p:sp>
      <p:sp>
        <p:nvSpPr>
          <p:cNvPr id="4" name="TextBox 3">
            <a:extLst>
              <a:ext uri="{FF2B5EF4-FFF2-40B4-BE49-F238E27FC236}">
                <a16:creationId xmlns:a16="http://schemas.microsoft.com/office/drawing/2014/main" id="{E3498210-559F-4B3B-9BED-51578A0DDC75}"/>
              </a:ext>
            </a:extLst>
          </p:cNvPr>
          <p:cNvSpPr txBox="1"/>
          <p:nvPr/>
        </p:nvSpPr>
        <p:spPr>
          <a:xfrm>
            <a:off x="152400" y="0"/>
            <a:ext cx="5292588"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Who am I?</a:t>
            </a:r>
            <a:endParaRPr lang="en-US" sz="32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D17A716-B122-43DD-9459-1D295BC931DA}"/>
              </a:ext>
            </a:extLst>
          </p:cNvPr>
          <p:cNvSpPr txBox="1"/>
          <p:nvPr/>
        </p:nvSpPr>
        <p:spPr>
          <a:xfrm>
            <a:off x="381000" y="914400"/>
            <a:ext cx="7239000" cy="523220"/>
          </a:xfrm>
          <a:prstGeom prst="rect">
            <a:avLst/>
          </a:prstGeom>
          <a:noFill/>
        </p:spPr>
        <p:txBody>
          <a:bodyPr wrap="square" rtlCol="0">
            <a:spAutoFit/>
          </a:bodyPr>
          <a:lstStyle/>
          <a:p>
            <a:r>
              <a:rPr lang="en-US" sz="2800" dirty="0">
                <a:ea typeface="Verdana" panose="020B0604030504040204" pitchFamily="34" charset="0"/>
                <a:cs typeface="Verdana" panose="020B0604030504040204" pitchFamily="34" charset="0"/>
              </a:rPr>
              <a:t>This guy</a:t>
            </a:r>
          </a:p>
        </p:txBody>
      </p:sp>
      <p:pic>
        <p:nvPicPr>
          <p:cNvPr id="6" name="Picture 5">
            <a:extLst>
              <a:ext uri="{FF2B5EF4-FFF2-40B4-BE49-F238E27FC236}">
                <a16:creationId xmlns:a16="http://schemas.microsoft.com/office/drawing/2014/main" id="{D7419568-2173-418D-9A4E-E37D7AD9C559}"/>
              </a:ext>
            </a:extLst>
          </p:cNvPr>
          <p:cNvPicPr>
            <a:picLocks noChangeAspect="1"/>
          </p:cNvPicPr>
          <p:nvPr/>
        </p:nvPicPr>
        <p:blipFill rotWithShape="1">
          <a:blip r:embed="rId2"/>
          <a:srcRect l="17499" t="14427" r="14167" b="54446"/>
          <a:stretch/>
        </p:blipFill>
        <p:spPr>
          <a:xfrm>
            <a:off x="0" y="2133600"/>
            <a:ext cx="9144000" cy="2286000"/>
          </a:xfrm>
          <a:prstGeom prst="rect">
            <a:avLst/>
          </a:prstGeom>
        </p:spPr>
      </p:pic>
    </p:spTree>
    <p:extLst>
      <p:ext uri="{BB962C8B-B14F-4D97-AF65-F5344CB8AC3E}">
        <p14:creationId xmlns:p14="http://schemas.microsoft.com/office/powerpoint/2010/main" val="2937727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F355E5-AFBA-44FB-831A-97B75EBF9449}"/>
              </a:ext>
            </a:extLst>
          </p:cNvPr>
          <p:cNvSpPr txBox="1"/>
          <p:nvPr/>
        </p:nvSpPr>
        <p:spPr>
          <a:xfrm>
            <a:off x="152400" y="0"/>
            <a:ext cx="5292588"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Who am I?</a:t>
            </a:r>
            <a:endParaRPr lang="en-US" sz="3200" dirty="0">
              <a:latin typeface="Calibri" panose="020F0502020204030204" pitchFamily="34" charset="0"/>
              <a:cs typeface="Calibri" panose="020F0502020204030204" pitchFamily="34" charset="0"/>
            </a:endParaRPr>
          </a:p>
        </p:txBody>
      </p:sp>
      <p:pic>
        <p:nvPicPr>
          <p:cNvPr id="6" name="Picture 4">
            <a:extLst>
              <a:ext uri="{FF2B5EF4-FFF2-40B4-BE49-F238E27FC236}">
                <a16:creationId xmlns:a16="http://schemas.microsoft.com/office/drawing/2014/main" id="{BB220A00-B910-4043-B035-524726727A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210" t="59054" r="38457" b="7401"/>
          <a:stretch/>
        </p:blipFill>
        <p:spPr bwMode="auto">
          <a:xfrm>
            <a:off x="-7620" y="685800"/>
            <a:ext cx="91440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5">
            <a:extLst>
              <a:ext uri="{FF2B5EF4-FFF2-40B4-BE49-F238E27FC236}">
                <a16:creationId xmlns:a16="http://schemas.microsoft.com/office/drawing/2014/main" id="{8F6729B9-BCC9-4B21-87AA-E13CA6D71E17}"/>
              </a:ext>
            </a:extLst>
          </p:cNvPr>
          <p:cNvSpPr>
            <a:spLocks noChangeArrowheads="1"/>
          </p:cNvSpPr>
          <p:nvPr/>
        </p:nvSpPr>
        <p:spPr bwMode="auto">
          <a:xfrm>
            <a:off x="5452608" y="3989130"/>
            <a:ext cx="914400" cy="762000"/>
          </a:xfrm>
          <a:prstGeom prst="ellipse">
            <a:avLst/>
          </a:prstGeom>
          <a:noFill/>
          <a:ln w="5715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7">
            <a:extLst>
              <a:ext uri="{FF2B5EF4-FFF2-40B4-BE49-F238E27FC236}">
                <a16:creationId xmlns:a16="http://schemas.microsoft.com/office/drawing/2014/main" id="{1095AF16-8D15-4D84-8E16-784E2972E48E}"/>
              </a:ext>
            </a:extLst>
          </p:cNvPr>
          <p:cNvSpPr>
            <a:spLocks noChangeShapeType="1"/>
          </p:cNvSpPr>
          <p:nvPr/>
        </p:nvSpPr>
        <p:spPr bwMode="auto">
          <a:xfrm>
            <a:off x="2971800" y="2201109"/>
            <a:ext cx="2590800" cy="1913692"/>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 Box 8">
            <a:extLst>
              <a:ext uri="{FF2B5EF4-FFF2-40B4-BE49-F238E27FC236}">
                <a16:creationId xmlns:a16="http://schemas.microsoft.com/office/drawing/2014/main" id="{A943EBF4-3EB7-49E7-87FC-D3B43B741F07}"/>
              </a:ext>
            </a:extLst>
          </p:cNvPr>
          <p:cNvSpPr txBox="1">
            <a:spLocks noChangeArrowheads="1"/>
          </p:cNvSpPr>
          <p:nvPr/>
        </p:nvSpPr>
        <p:spPr bwMode="auto">
          <a:xfrm>
            <a:off x="457200" y="1524000"/>
            <a:ext cx="2514600" cy="677108"/>
          </a:xfrm>
          <a:prstGeom prst="rect">
            <a:avLst/>
          </a:prstGeom>
          <a:solidFill>
            <a:schemeClr val="accent1"/>
          </a:solidFill>
          <a:ln w="57150">
            <a:solidFill>
              <a:schemeClr val="tx2"/>
            </a:solidFill>
          </a:ln>
          <a:effectLst/>
        </p:spPr>
        <p:txBody>
          <a:bodyPr>
            <a:spAutoFit/>
          </a:bodyPr>
          <a:lstStyle/>
          <a:p>
            <a:pPr algn="ctr">
              <a:spcBef>
                <a:spcPct val="50000"/>
              </a:spcBef>
            </a:pPr>
            <a:r>
              <a:rPr lang="en-US" altLang="en-US" dirty="0"/>
              <a:t>A long time ago, I used to live here.  </a:t>
            </a:r>
          </a:p>
        </p:txBody>
      </p:sp>
    </p:spTree>
    <p:extLst>
      <p:ext uri="{BB962C8B-B14F-4D97-AF65-F5344CB8AC3E}">
        <p14:creationId xmlns:p14="http://schemas.microsoft.com/office/powerpoint/2010/main" val="2731463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E24635-84B5-4347-A335-DE0E67B33ED0}"/>
              </a:ext>
            </a:extLst>
          </p:cNvPr>
          <p:cNvSpPr>
            <a:spLocks noGrp="1"/>
          </p:cNvSpPr>
          <p:nvPr>
            <p:ph type="sldNum" sz="quarter" idx="10"/>
          </p:nvPr>
        </p:nvSpPr>
        <p:spPr/>
        <p:txBody>
          <a:bodyPr/>
          <a:lstStyle/>
          <a:p>
            <a:fld id="{C511920D-B873-4A4A-8301-648AFC124DC1}" type="slidenum">
              <a:rPr lang="ja-JP" altLang="en-US" smtClean="0"/>
              <a:pPr/>
              <a:t>5</a:t>
            </a:fld>
            <a:endParaRPr lang="en-US" altLang="ja-JP" dirty="0"/>
          </a:p>
        </p:txBody>
      </p:sp>
      <p:sp>
        <p:nvSpPr>
          <p:cNvPr id="3" name="TextBox 2">
            <a:extLst>
              <a:ext uri="{FF2B5EF4-FFF2-40B4-BE49-F238E27FC236}">
                <a16:creationId xmlns:a16="http://schemas.microsoft.com/office/drawing/2014/main" id="{162EA468-403A-4505-AD0A-C5FD891D1BE3}"/>
              </a:ext>
            </a:extLst>
          </p:cNvPr>
          <p:cNvSpPr txBox="1"/>
          <p:nvPr/>
        </p:nvSpPr>
        <p:spPr>
          <a:xfrm>
            <a:off x="76200" y="26670"/>
            <a:ext cx="5292588"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Who am I?</a:t>
            </a:r>
            <a:endParaRPr lang="en-US" sz="3200" dirty="0">
              <a:latin typeface="Calibri" panose="020F0502020204030204" pitchFamily="34" charset="0"/>
              <a:cs typeface="Calibri" panose="020F0502020204030204" pitchFamily="34" charset="0"/>
            </a:endParaRPr>
          </a:p>
        </p:txBody>
      </p:sp>
      <p:pic>
        <p:nvPicPr>
          <p:cNvPr id="8194" name="Picture 2" descr="Image result for mitsubishi logo mark">
            <a:extLst>
              <a:ext uri="{FF2B5EF4-FFF2-40B4-BE49-F238E27FC236}">
                <a16:creationId xmlns:a16="http://schemas.microsoft.com/office/drawing/2014/main" id="{BC8D7F8E-9670-45E4-A51B-641B186D27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4129999"/>
            <a:ext cx="952500" cy="819191"/>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mitsui logomark">
            <a:extLst>
              <a:ext uri="{FF2B5EF4-FFF2-40B4-BE49-F238E27FC236}">
                <a16:creationId xmlns:a16="http://schemas.microsoft.com/office/drawing/2014/main" id="{D2349684-995F-4282-91BC-5D26F7C79E1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0045"/>
          <a:stretch/>
        </p:blipFill>
        <p:spPr bwMode="auto">
          <a:xfrm>
            <a:off x="304800" y="3581400"/>
            <a:ext cx="2772608" cy="1454686"/>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age result for itochu japan logo">
            <a:extLst>
              <a:ext uri="{FF2B5EF4-FFF2-40B4-BE49-F238E27FC236}">
                <a16:creationId xmlns:a16="http://schemas.microsoft.com/office/drawing/2014/main" id="{503B5880-C62B-4853-BDE5-01E275D7BB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3029" y="4926330"/>
            <a:ext cx="1784668" cy="731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8">
            <a:extLst>
              <a:ext uri="{FF2B5EF4-FFF2-40B4-BE49-F238E27FC236}">
                <a16:creationId xmlns:a16="http://schemas.microsoft.com/office/drawing/2014/main" id="{03931235-17E7-4C5D-9508-68DBF62B78A5}"/>
              </a:ext>
            </a:extLst>
          </p:cNvPr>
          <p:cNvSpPr txBox="1">
            <a:spLocks noChangeArrowheads="1"/>
          </p:cNvSpPr>
          <p:nvPr/>
        </p:nvSpPr>
        <p:spPr bwMode="auto">
          <a:xfrm>
            <a:off x="87630" y="1981200"/>
            <a:ext cx="2743199"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I now work for the Sumitomo Corporation of Japan</a:t>
            </a:r>
          </a:p>
        </p:txBody>
      </p:sp>
      <p:grpSp>
        <p:nvGrpSpPr>
          <p:cNvPr id="9" name="グループ化 33">
            <a:extLst>
              <a:ext uri="{FF2B5EF4-FFF2-40B4-BE49-F238E27FC236}">
                <a16:creationId xmlns:a16="http://schemas.microsoft.com/office/drawing/2014/main" id="{6CF2E5B2-46B5-5D47-AFAC-03BDE83D5A19}"/>
              </a:ext>
            </a:extLst>
          </p:cNvPr>
          <p:cNvGrpSpPr>
            <a:grpSpLocks noChangeAspect="1"/>
          </p:cNvGrpSpPr>
          <p:nvPr/>
        </p:nvGrpSpPr>
        <p:grpSpPr bwMode="auto">
          <a:xfrm>
            <a:off x="2830829" y="1663247"/>
            <a:ext cx="5634760" cy="1668462"/>
            <a:chOff x="1428750" y="3100388"/>
            <a:chExt cx="8515350" cy="1668462"/>
          </a:xfrm>
        </p:grpSpPr>
        <p:sp>
          <p:nvSpPr>
            <p:cNvPr id="10" name="Line 7">
              <a:extLst>
                <a:ext uri="{FF2B5EF4-FFF2-40B4-BE49-F238E27FC236}">
                  <a16:creationId xmlns:a16="http://schemas.microsoft.com/office/drawing/2014/main" id="{CB6EE2AC-7ABC-974D-AB2F-CA0A04E36C59}"/>
                </a:ext>
              </a:extLst>
            </p:cNvPr>
            <p:cNvSpPr>
              <a:spLocks noChangeShapeType="1"/>
            </p:cNvSpPr>
            <p:nvPr/>
          </p:nvSpPr>
          <p:spPr bwMode="auto">
            <a:xfrm flipH="1">
              <a:off x="3217863" y="4030663"/>
              <a:ext cx="6624638" cy="0"/>
            </a:xfrm>
            <a:prstGeom prst="line">
              <a:avLst/>
            </a:prstGeom>
            <a:noFill/>
            <a:ln w="6350">
              <a:solidFill>
                <a:srgbClr val="231815"/>
              </a:solidFill>
              <a:miter lim="800000"/>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11" name="Freeform 8">
              <a:extLst>
                <a:ext uri="{FF2B5EF4-FFF2-40B4-BE49-F238E27FC236}">
                  <a16:creationId xmlns:a16="http://schemas.microsoft.com/office/drawing/2014/main" id="{7C3856A8-0981-0049-A999-CA5F74F00023}"/>
                </a:ext>
              </a:extLst>
            </p:cNvPr>
            <p:cNvSpPr>
              <a:spLocks noEditPoints="1"/>
            </p:cNvSpPr>
            <p:nvPr/>
          </p:nvSpPr>
          <p:spPr bwMode="auto">
            <a:xfrm>
              <a:off x="1428750" y="3117850"/>
              <a:ext cx="809625" cy="593725"/>
            </a:xfrm>
            <a:custGeom>
              <a:avLst/>
              <a:gdLst>
                <a:gd name="T0" fmla="*/ 2147483646 w 510"/>
                <a:gd name="T1" fmla="*/ 2147483646 h 374"/>
                <a:gd name="T2" fmla="*/ 2147483646 w 510"/>
                <a:gd name="T3" fmla="*/ 2147483646 h 374"/>
                <a:gd name="T4" fmla="*/ 2147483646 w 510"/>
                <a:gd name="T5" fmla="*/ 2147483646 h 374"/>
                <a:gd name="T6" fmla="*/ 2147483646 w 510"/>
                <a:gd name="T7" fmla="*/ 2147483646 h 374"/>
                <a:gd name="T8" fmla="*/ 2147483646 w 510"/>
                <a:gd name="T9" fmla="*/ 2147483646 h 374"/>
                <a:gd name="T10" fmla="*/ 2147483646 w 510"/>
                <a:gd name="T11" fmla="*/ 0 h 374"/>
                <a:gd name="T12" fmla="*/ 2147483646 w 510"/>
                <a:gd name="T13" fmla="*/ 2147483646 h 374"/>
                <a:gd name="T14" fmla="*/ 2147483646 w 510"/>
                <a:gd name="T15" fmla="*/ 0 h 374"/>
                <a:gd name="T16" fmla="*/ 2147483646 w 510"/>
                <a:gd name="T17" fmla="*/ 2147483646 h 374"/>
                <a:gd name="T18" fmla="*/ 2147483646 w 510"/>
                <a:gd name="T19" fmla="*/ 2147483646 h 374"/>
                <a:gd name="T20" fmla="*/ 2147483646 w 510"/>
                <a:gd name="T21" fmla="*/ 2147483646 h 374"/>
                <a:gd name="T22" fmla="*/ 2147483646 w 510"/>
                <a:gd name="T23" fmla="*/ 2147483646 h 374"/>
                <a:gd name="T24" fmla="*/ 0 w 510"/>
                <a:gd name="T25" fmla="*/ 2147483646 h 374"/>
                <a:gd name="T26" fmla="*/ 2147483646 w 510"/>
                <a:gd name="T27" fmla="*/ 2147483646 h 374"/>
                <a:gd name="T28" fmla="*/ 0 w 510"/>
                <a:gd name="T29" fmla="*/ 2147483646 h 374"/>
                <a:gd name="T30" fmla="*/ 2147483646 w 510"/>
                <a:gd name="T31" fmla="*/ 2147483646 h 374"/>
                <a:gd name="T32" fmla="*/ 2147483646 w 510"/>
                <a:gd name="T33" fmla="*/ 2147483646 h 374"/>
                <a:gd name="T34" fmla="*/ 2147483646 w 510"/>
                <a:gd name="T35" fmla="*/ 2147483646 h 374"/>
                <a:gd name="T36" fmla="*/ 2147483646 w 510"/>
                <a:gd name="T37" fmla="*/ 2147483646 h 374"/>
                <a:gd name="T38" fmla="*/ 2147483646 w 510"/>
                <a:gd name="T39" fmla="*/ 2147483646 h 374"/>
                <a:gd name="T40" fmla="*/ 2147483646 w 510"/>
                <a:gd name="T41" fmla="*/ 2147483646 h 374"/>
                <a:gd name="T42" fmla="*/ 2147483646 w 510"/>
                <a:gd name="T43" fmla="*/ 2147483646 h 374"/>
                <a:gd name="T44" fmla="*/ 2147483646 w 510"/>
                <a:gd name="T45" fmla="*/ 2147483646 h 374"/>
                <a:gd name="T46" fmla="*/ 2147483646 w 510"/>
                <a:gd name="T47" fmla="*/ 2147483646 h 374"/>
                <a:gd name="T48" fmla="*/ 2147483646 w 510"/>
                <a:gd name="T49" fmla="*/ 2147483646 h 374"/>
                <a:gd name="T50" fmla="*/ 2147483646 w 510"/>
                <a:gd name="T51" fmla="*/ 2147483646 h 374"/>
                <a:gd name="T52" fmla="*/ 2147483646 w 510"/>
                <a:gd name="T53" fmla="*/ 2147483646 h 374"/>
                <a:gd name="T54" fmla="*/ 2147483646 w 510"/>
                <a:gd name="T55" fmla="*/ 2147483646 h 374"/>
                <a:gd name="T56" fmla="*/ 2147483646 w 510"/>
                <a:gd name="T57" fmla="*/ 2147483646 h 374"/>
                <a:gd name="T58" fmla="*/ 2147483646 w 510"/>
                <a:gd name="T59" fmla="*/ 2147483646 h 374"/>
                <a:gd name="T60" fmla="*/ 2147483646 w 510"/>
                <a:gd name="T61" fmla="*/ 2147483646 h 374"/>
                <a:gd name="T62" fmla="*/ 2147483646 w 510"/>
                <a:gd name="T63" fmla="*/ 2147483646 h 374"/>
                <a:gd name="T64" fmla="*/ 2147483646 w 510"/>
                <a:gd name="T65" fmla="*/ 2147483646 h 374"/>
                <a:gd name="T66" fmla="*/ 2147483646 w 510"/>
                <a:gd name="T67" fmla="*/ 2147483646 h 3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10" h="374">
                  <a:moveTo>
                    <a:pt x="510" y="171"/>
                  </a:moveTo>
                  <a:lnTo>
                    <a:pt x="418" y="102"/>
                  </a:lnTo>
                  <a:lnTo>
                    <a:pt x="394" y="121"/>
                  </a:lnTo>
                  <a:lnTo>
                    <a:pt x="347" y="85"/>
                  </a:lnTo>
                  <a:lnTo>
                    <a:pt x="371" y="69"/>
                  </a:lnTo>
                  <a:lnTo>
                    <a:pt x="279" y="0"/>
                  </a:lnTo>
                  <a:lnTo>
                    <a:pt x="255" y="19"/>
                  </a:lnTo>
                  <a:lnTo>
                    <a:pt x="231" y="0"/>
                  </a:lnTo>
                  <a:lnTo>
                    <a:pt x="139" y="69"/>
                  </a:lnTo>
                  <a:lnTo>
                    <a:pt x="163" y="85"/>
                  </a:lnTo>
                  <a:lnTo>
                    <a:pt x="116" y="121"/>
                  </a:lnTo>
                  <a:lnTo>
                    <a:pt x="92" y="102"/>
                  </a:lnTo>
                  <a:lnTo>
                    <a:pt x="0" y="171"/>
                  </a:lnTo>
                  <a:lnTo>
                    <a:pt x="24" y="187"/>
                  </a:lnTo>
                  <a:lnTo>
                    <a:pt x="0" y="206"/>
                  </a:lnTo>
                  <a:lnTo>
                    <a:pt x="92" y="272"/>
                  </a:lnTo>
                  <a:lnTo>
                    <a:pt x="116" y="256"/>
                  </a:lnTo>
                  <a:lnTo>
                    <a:pt x="163" y="289"/>
                  </a:lnTo>
                  <a:lnTo>
                    <a:pt x="139" y="308"/>
                  </a:lnTo>
                  <a:lnTo>
                    <a:pt x="231" y="374"/>
                  </a:lnTo>
                  <a:lnTo>
                    <a:pt x="255" y="357"/>
                  </a:lnTo>
                  <a:lnTo>
                    <a:pt x="279" y="374"/>
                  </a:lnTo>
                  <a:lnTo>
                    <a:pt x="371" y="308"/>
                  </a:lnTo>
                  <a:lnTo>
                    <a:pt x="347" y="289"/>
                  </a:lnTo>
                  <a:lnTo>
                    <a:pt x="394" y="256"/>
                  </a:lnTo>
                  <a:lnTo>
                    <a:pt x="418" y="272"/>
                  </a:lnTo>
                  <a:lnTo>
                    <a:pt x="510" y="206"/>
                  </a:lnTo>
                  <a:lnTo>
                    <a:pt x="487" y="187"/>
                  </a:lnTo>
                  <a:lnTo>
                    <a:pt x="510" y="171"/>
                  </a:lnTo>
                  <a:close/>
                  <a:moveTo>
                    <a:pt x="255" y="222"/>
                  </a:moveTo>
                  <a:lnTo>
                    <a:pt x="208" y="187"/>
                  </a:lnTo>
                  <a:lnTo>
                    <a:pt x="255" y="152"/>
                  </a:lnTo>
                  <a:lnTo>
                    <a:pt x="302" y="187"/>
                  </a:lnTo>
                  <a:lnTo>
                    <a:pt x="255" y="222"/>
                  </a:lnTo>
                  <a:close/>
                </a:path>
              </a:pathLst>
            </a:custGeom>
            <a:solidFill>
              <a:srgbClr val="B2D9D7"/>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12" name="Freeform 9">
              <a:extLst>
                <a:ext uri="{FF2B5EF4-FFF2-40B4-BE49-F238E27FC236}">
                  <a16:creationId xmlns:a16="http://schemas.microsoft.com/office/drawing/2014/main" id="{465E75E2-7F7C-F64E-969B-BAA6F7B5E266}"/>
                </a:ext>
              </a:extLst>
            </p:cNvPr>
            <p:cNvSpPr>
              <a:spLocks/>
            </p:cNvSpPr>
            <p:nvPr/>
          </p:nvSpPr>
          <p:spPr bwMode="auto">
            <a:xfrm>
              <a:off x="2571750" y="3141663"/>
              <a:ext cx="382588" cy="569913"/>
            </a:xfrm>
            <a:custGeom>
              <a:avLst/>
              <a:gdLst>
                <a:gd name="T0" fmla="*/ 2147483646 w 102"/>
                <a:gd name="T1" fmla="*/ 2147483646 h 152"/>
                <a:gd name="T2" fmla="*/ 2147483646 w 102"/>
                <a:gd name="T3" fmla="*/ 2147483646 h 152"/>
                <a:gd name="T4" fmla="*/ 2147483646 w 102"/>
                <a:gd name="T5" fmla="*/ 2147483646 h 152"/>
                <a:gd name="T6" fmla="*/ 2147483646 w 102"/>
                <a:gd name="T7" fmla="*/ 2147483646 h 152"/>
                <a:gd name="T8" fmla="*/ 2147483646 w 102"/>
                <a:gd name="T9" fmla="*/ 2147483646 h 152"/>
                <a:gd name="T10" fmla="*/ 2147483646 w 102"/>
                <a:gd name="T11" fmla="*/ 2147483646 h 152"/>
                <a:gd name="T12" fmla="*/ 2147483646 w 102"/>
                <a:gd name="T13" fmla="*/ 2147483646 h 152"/>
                <a:gd name="T14" fmla="*/ 0 w 102"/>
                <a:gd name="T15" fmla="*/ 2147483646 h 152"/>
                <a:gd name="T16" fmla="*/ 2147483646 w 102"/>
                <a:gd name="T17" fmla="*/ 2147483646 h 152"/>
                <a:gd name="T18" fmla="*/ 2147483646 w 102"/>
                <a:gd name="T19" fmla="*/ 2147483646 h 152"/>
                <a:gd name="T20" fmla="*/ 2147483646 w 102"/>
                <a:gd name="T21" fmla="*/ 2147483646 h 152"/>
                <a:gd name="T22" fmla="*/ 2147483646 w 102"/>
                <a:gd name="T23" fmla="*/ 2147483646 h 152"/>
                <a:gd name="T24" fmla="*/ 2147483646 w 102"/>
                <a:gd name="T25" fmla="*/ 2147483646 h 152"/>
                <a:gd name="T26" fmla="*/ 2147483646 w 102"/>
                <a:gd name="T27" fmla="*/ 2147483646 h 152"/>
                <a:gd name="T28" fmla="*/ 2147483646 w 102"/>
                <a:gd name="T29" fmla="*/ 0 h 152"/>
                <a:gd name="T30" fmla="*/ 2147483646 w 102"/>
                <a:gd name="T31" fmla="*/ 2147483646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2" h="152">
                  <a:moveTo>
                    <a:pt x="102" y="7"/>
                  </a:moveTo>
                  <a:cubicBezTo>
                    <a:pt x="96" y="29"/>
                    <a:pt x="96" y="29"/>
                    <a:pt x="96" y="29"/>
                  </a:cubicBezTo>
                  <a:cubicBezTo>
                    <a:pt x="96" y="29"/>
                    <a:pt x="86" y="24"/>
                    <a:pt x="72" y="23"/>
                  </a:cubicBezTo>
                  <a:cubicBezTo>
                    <a:pt x="57" y="21"/>
                    <a:pt x="49" y="28"/>
                    <a:pt x="47" y="33"/>
                  </a:cubicBezTo>
                  <a:cubicBezTo>
                    <a:pt x="45" y="42"/>
                    <a:pt x="48" y="50"/>
                    <a:pt x="54" y="54"/>
                  </a:cubicBezTo>
                  <a:cubicBezTo>
                    <a:pt x="76" y="69"/>
                    <a:pt x="88" y="77"/>
                    <a:pt x="91" y="93"/>
                  </a:cubicBezTo>
                  <a:cubicBezTo>
                    <a:pt x="94" y="113"/>
                    <a:pt x="88" y="141"/>
                    <a:pt x="51" y="147"/>
                  </a:cubicBezTo>
                  <a:cubicBezTo>
                    <a:pt x="23" y="152"/>
                    <a:pt x="5" y="142"/>
                    <a:pt x="0" y="140"/>
                  </a:cubicBezTo>
                  <a:cubicBezTo>
                    <a:pt x="6" y="117"/>
                    <a:pt x="6" y="117"/>
                    <a:pt x="6" y="117"/>
                  </a:cubicBezTo>
                  <a:cubicBezTo>
                    <a:pt x="6" y="117"/>
                    <a:pt x="12" y="121"/>
                    <a:pt x="20" y="124"/>
                  </a:cubicBezTo>
                  <a:cubicBezTo>
                    <a:pt x="29" y="127"/>
                    <a:pt x="42" y="129"/>
                    <a:pt x="50" y="125"/>
                  </a:cubicBezTo>
                  <a:cubicBezTo>
                    <a:pt x="58" y="121"/>
                    <a:pt x="63" y="115"/>
                    <a:pt x="63" y="107"/>
                  </a:cubicBezTo>
                  <a:cubicBezTo>
                    <a:pt x="64" y="101"/>
                    <a:pt x="61" y="93"/>
                    <a:pt x="54" y="87"/>
                  </a:cubicBezTo>
                  <a:cubicBezTo>
                    <a:pt x="38" y="73"/>
                    <a:pt x="14" y="71"/>
                    <a:pt x="18" y="36"/>
                  </a:cubicBezTo>
                  <a:cubicBezTo>
                    <a:pt x="21" y="18"/>
                    <a:pt x="36" y="1"/>
                    <a:pt x="64" y="0"/>
                  </a:cubicBezTo>
                  <a:cubicBezTo>
                    <a:pt x="87" y="0"/>
                    <a:pt x="102" y="7"/>
                    <a:pt x="102" y="7"/>
                  </a:cubicBezTo>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14" name="Line 10">
              <a:extLst>
                <a:ext uri="{FF2B5EF4-FFF2-40B4-BE49-F238E27FC236}">
                  <a16:creationId xmlns:a16="http://schemas.microsoft.com/office/drawing/2014/main" id="{772A4C40-E5C8-1240-A9A9-508828FB4BE7}"/>
                </a:ext>
              </a:extLst>
            </p:cNvPr>
            <p:cNvSpPr>
              <a:spLocks noChangeShapeType="1"/>
            </p:cNvSpPr>
            <p:nvPr/>
          </p:nvSpPr>
          <p:spPr bwMode="auto">
            <a:xfrm>
              <a:off x="3201988" y="36512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15" name="Line 11">
              <a:extLst>
                <a:ext uri="{FF2B5EF4-FFF2-40B4-BE49-F238E27FC236}">
                  <a16:creationId xmlns:a16="http://schemas.microsoft.com/office/drawing/2014/main" id="{0F149EE6-4367-2A43-89A3-23AA53DC5FAA}"/>
                </a:ext>
              </a:extLst>
            </p:cNvPr>
            <p:cNvSpPr>
              <a:spLocks noChangeShapeType="1"/>
            </p:cNvSpPr>
            <p:nvPr/>
          </p:nvSpPr>
          <p:spPr bwMode="auto">
            <a:xfrm>
              <a:off x="3201988" y="36512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16" name="Freeform 12">
              <a:extLst>
                <a:ext uri="{FF2B5EF4-FFF2-40B4-BE49-F238E27FC236}">
                  <a16:creationId xmlns:a16="http://schemas.microsoft.com/office/drawing/2014/main" id="{CF0AF65C-F936-1A4D-A37C-2E20C54B6084}"/>
                </a:ext>
              </a:extLst>
            </p:cNvPr>
            <p:cNvSpPr>
              <a:spLocks/>
            </p:cNvSpPr>
            <p:nvPr/>
          </p:nvSpPr>
          <p:spPr bwMode="auto">
            <a:xfrm>
              <a:off x="2970213" y="3294063"/>
              <a:ext cx="396875" cy="401638"/>
            </a:xfrm>
            <a:custGeom>
              <a:avLst/>
              <a:gdLst>
                <a:gd name="T0" fmla="*/ 2147483646 w 106"/>
                <a:gd name="T1" fmla="*/ 2147483646 h 107"/>
                <a:gd name="T2" fmla="*/ 2147483646 w 106"/>
                <a:gd name="T3" fmla="*/ 2147483646 h 107"/>
                <a:gd name="T4" fmla="*/ 2147483646 w 106"/>
                <a:gd name="T5" fmla="*/ 0 h 107"/>
                <a:gd name="T6" fmla="*/ 2147483646 w 106"/>
                <a:gd name="T7" fmla="*/ 0 h 107"/>
                <a:gd name="T8" fmla="*/ 2147483646 w 106"/>
                <a:gd name="T9" fmla="*/ 2147483646 h 107"/>
                <a:gd name="T10" fmla="*/ 2147483646 w 106"/>
                <a:gd name="T11" fmla="*/ 2147483646 h 107"/>
                <a:gd name="T12" fmla="*/ 2147483646 w 106"/>
                <a:gd name="T13" fmla="*/ 2147483646 h 107"/>
                <a:gd name="T14" fmla="*/ 2147483646 w 106"/>
                <a:gd name="T15" fmla="*/ 2147483646 h 107"/>
                <a:gd name="T16" fmla="*/ 2147483646 w 106"/>
                <a:gd name="T17" fmla="*/ 0 h 107"/>
                <a:gd name="T18" fmla="*/ 2147483646 w 106"/>
                <a:gd name="T19" fmla="*/ 0 h 107"/>
                <a:gd name="T20" fmla="*/ 2147483646 w 106"/>
                <a:gd name="T21" fmla="*/ 2147483646 h 107"/>
                <a:gd name="T22" fmla="*/ 2147483646 w 106"/>
                <a:gd name="T23" fmla="*/ 2147483646 h 107"/>
                <a:gd name="T24" fmla="*/ 2147483646 w 106"/>
                <a:gd name="T25" fmla="*/ 2147483646 h 107"/>
                <a:gd name="T26" fmla="*/ 2147483646 w 106"/>
                <a:gd name="T27" fmla="*/ 2147483646 h 107"/>
                <a:gd name="T28" fmla="*/ 2147483646 w 106"/>
                <a:gd name="T29" fmla="*/ 2147483646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6" h="107">
                  <a:moveTo>
                    <a:pt x="61" y="104"/>
                  </a:moveTo>
                  <a:cubicBezTo>
                    <a:pt x="86" y="104"/>
                    <a:pt x="86" y="104"/>
                    <a:pt x="86" y="104"/>
                  </a:cubicBezTo>
                  <a:cubicBezTo>
                    <a:pt x="106" y="0"/>
                    <a:pt x="106" y="0"/>
                    <a:pt x="106" y="0"/>
                  </a:cubicBezTo>
                  <a:cubicBezTo>
                    <a:pt x="81" y="0"/>
                    <a:pt x="81" y="0"/>
                    <a:pt x="81" y="0"/>
                  </a:cubicBezTo>
                  <a:cubicBezTo>
                    <a:pt x="70" y="55"/>
                    <a:pt x="70" y="55"/>
                    <a:pt x="70" y="55"/>
                  </a:cubicBezTo>
                  <a:cubicBezTo>
                    <a:pt x="64" y="84"/>
                    <a:pt x="50" y="88"/>
                    <a:pt x="41" y="87"/>
                  </a:cubicBezTo>
                  <a:cubicBezTo>
                    <a:pt x="38" y="86"/>
                    <a:pt x="35" y="85"/>
                    <a:pt x="32" y="82"/>
                  </a:cubicBezTo>
                  <a:cubicBezTo>
                    <a:pt x="27" y="74"/>
                    <a:pt x="30" y="58"/>
                    <a:pt x="30" y="58"/>
                  </a:cubicBezTo>
                  <a:cubicBezTo>
                    <a:pt x="42" y="0"/>
                    <a:pt x="42" y="0"/>
                    <a:pt x="42" y="0"/>
                  </a:cubicBezTo>
                  <a:cubicBezTo>
                    <a:pt x="16" y="0"/>
                    <a:pt x="16" y="0"/>
                    <a:pt x="16" y="0"/>
                  </a:cubicBezTo>
                  <a:cubicBezTo>
                    <a:pt x="4" y="62"/>
                    <a:pt x="4" y="62"/>
                    <a:pt x="4" y="62"/>
                  </a:cubicBezTo>
                  <a:cubicBezTo>
                    <a:pt x="4" y="62"/>
                    <a:pt x="0" y="87"/>
                    <a:pt x="11" y="97"/>
                  </a:cubicBezTo>
                  <a:cubicBezTo>
                    <a:pt x="16" y="103"/>
                    <a:pt x="21" y="105"/>
                    <a:pt x="33" y="106"/>
                  </a:cubicBezTo>
                  <a:cubicBezTo>
                    <a:pt x="46" y="107"/>
                    <a:pt x="55" y="99"/>
                    <a:pt x="62" y="95"/>
                  </a:cubicBezTo>
                  <a:lnTo>
                    <a:pt x="61" y="104"/>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17" name="Freeform 13">
              <a:extLst>
                <a:ext uri="{FF2B5EF4-FFF2-40B4-BE49-F238E27FC236}">
                  <a16:creationId xmlns:a16="http://schemas.microsoft.com/office/drawing/2014/main" id="{BCD008BA-5F92-064A-AC26-859203FCFB90}"/>
                </a:ext>
              </a:extLst>
            </p:cNvPr>
            <p:cNvSpPr>
              <a:spLocks/>
            </p:cNvSpPr>
            <p:nvPr/>
          </p:nvSpPr>
          <p:spPr bwMode="auto">
            <a:xfrm>
              <a:off x="9547225" y="3282950"/>
              <a:ext cx="396875" cy="401638"/>
            </a:xfrm>
            <a:custGeom>
              <a:avLst/>
              <a:gdLst>
                <a:gd name="T0" fmla="*/ 2147483646 w 106"/>
                <a:gd name="T1" fmla="*/ 2147483646 h 107"/>
                <a:gd name="T2" fmla="*/ 2147483646 w 106"/>
                <a:gd name="T3" fmla="*/ 2147483646 h 107"/>
                <a:gd name="T4" fmla="*/ 0 w 106"/>
                <a:gd name="T5" fmla="*/ 2147483646 h 107"/>
                <a:gd name="T6" fmla="*/ 2147483646 w 106"/>
                <a:gd name="T7" fmla="*/ 2147483646 h 107"/>
                <a:gd name="T8" fmla="*/ 2147483646 w 106"/>
                <a:gd name="T9" fmla="*/ 2147483646 h 107"/>
                <a:gd name="T10" fmla="*/ 2147483646 w 106"/>
                <a:gd name="T11" fmla="*/ 2147483646 h 107"/>
                <a:gd name="T12" fmla="*/ 2147483646 w 106"/>
                <a:gd name="T13" fmla="*/ 2147483646 h 107"/>
                <a:gd name="T14" fmla="*/ 2147483646 w 106"/>
                <a:gd name="T15" fmla="*/ 2147483646 h 107"/>
                <a:gd name="T16" fmla="*/ 2147483646 w 106"/>
                <a:gd name="T17" fmla="*/ 2147483646 h 107"/>
                <a:gd name="T18" fmla="*/ 2147483646 w 106"/>
                <a:gd name="T19" fmla="*/ 2147483646 h 107"/>
                <a:gd name="T20" fmla="*/ 2147483646 w 106"/>
                <a:gd name="T21" fmla="*/ 2147483646 h 107"/>
                <a:gd name="T22" fmla="*/ 2147483646 w 106"/>
                <a:gd name="T23" fmla="*/ 2147483646 h 107"/>
                <a:gd name="T24" fmla="*/ 2147483646 w 106"/>
                <a:gd name="T25" fmla="*/ 2147483646 h 107"/>
                <a:gd name="T26" fmla="*/ 2147483646 w 106"/>
                <a:gd name="T27" fmla="*/ 2147483646 h 107"/>
                <a:gd name="T28" fmla="*/ 2147483646 w 106"/>
                <a:gd name="T29" fmla="*/ 2147483646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6" h="107">
                  <a:moveTo>
                    <a:pt x="45" y="3"/>
                  </a:moveTo>
                  <a:cubicBezTo>
                    <a:pt x="20" y="3"/>
                    <a:pt x="20" y="3"/>
                    <a:pt x="20" y="3"/>
                  </a:cubicBezTo>
                  <a:cubicBezTo>
                    <a:pt x="0" y="107"/>
                    <a:pt x="0" y="107"/>
                    <a:pt x="0" y="107"/>
                  </a:cubicBezTo>
                  <a:cubicBezTo>
                    <a:pt x="25" y="107"/>
                    <a:pt x="25" y="107"/>
                    <a:pt x="25" y="107"/>
                  </a:cubicBezTo>
                  <a:cubicBezTo>
                    <a:pt x="36" y="52"/>
                    <a:pt x="36" y="52"/>
                    <a:pt x="36" y="52"/>
                  </a:cubicBezTo>
                  <a:cubicBezTo>
                    <a:pt x="42" y="24"/>
                    <a:pt x="56" y="19"/>
                    <a:pt x="65" y="20"/>
                  </a:cubicBezTo>
                  <a:cubicBezTo>
                    <a:pt x="68" y="21"/>
                    <a:pt x="71" y="22"/>
                    <a:pt x="74" y="25"/>
                  </a:cubicBezTo>
                  <a:cubicBezTo>
                    <a:pt x="79" y="33"/>
                    <a:pt x="76" y="49"/>
                    <a:pt x="76" y="49"/>
                  </a:cubicBezTo>
                  <a:cubicBezTo>
                    <a:pt x="64" y="107"/>
                    <a:pt x="64" y="107"/>
                    <a:pt x="64" y="107"/>
                  </a:cubicBezTo>
                  <a:cubicBezTo>
                    <a:pt x="90" y="107"/>
                    <a:pt x="90" y="107"/>
                    <a:pt x="90" y="107"/>
                  </a:cubicBezTo>
                  <a:cubicBezTo>
                    <a:pt x="102" y="45"/>
                    <a:pt x="102" y="45"/>
                    <a:pt x="102" y="45"/>
                  </a:cubicBezTo>
                  <a:cubicBezTo>
                    <a:pt x="102" y="45"/>
                    <a:pt x="106" y="21"/>
                    <a:pt x="95" y="10"/>
                  </a:cubicBezTo>
                  <a:cubicBezTo>
                    <a:pt x="90" y="4"/>
                    <a:pt x="85" y="2"/>
                    <a:pt x="73" y="1"/>
                  </a:cubicBezTo>
                  <a:cubicBezTo>
                    <a:pt x="60" y="0"/>
                    <a:pt x="49" y="6"/>
                    <a:pt x="44" y="12"/>
                  </a:cubicBezTo>
                  <a:lnTo>
                    <a:pt x="45" y="3"/>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18" name="Freeform 14">
              <a:extLst>
                <a:ext uri="{FF2B5EF4-FFF2-40B4-BE49-F238E27FC236}">
                  <a16:creationId xmlns:a16="http://schemas.microsoft.com/office/drawing/2014/main" id="{C849769C-8C07-DC48-B88E-6694A1CF7990}"/>
                </a:ext>
              </a:extLst>
            </p:cNvPr>
            <p:cNvSpPr>
              <a:spLocks/>
            </p:cNvSpPr>
            <p:nvPr/>
          </p:nvSpPr>
          <p:spPr bwMode="auto">
            <a:xfrm>
              <a:off x="3378200" y="3276600"/>
              <a:ext cx="596900" cy="407988"/>
            </a:xfrm>
            <a:custGeom>
              <a:avLst/>
              <a:gdLst>
                <a:gd name="T0" fmla="*/ 2147483646 w 159"/>
                <a:gd name="T1" fmla="*/ 2147483646 h 109"/>
                <a:gd name="T2" fmla="*/ 2147483646 w 159"/>
                <a:gd name="T3" fmla="*/ 2147483646 h 109"/>
                <a:gd name="T4" fmla="*/ 2147483646 w 159"/>
                <a:gd name="T5" fmla="*/ 2147483646 h 109"/>
                <a:gd name="T6" fmla="*/ 2147483646 w 159"/>
                <a:gd name="T7" fmla="*/ 2147483646 h 109"/>
                <a:gd name="T8" fmla="*/ 2147483646 w 159"/>
                <a:gd name="T9" fmla="*/ 2147483646 h 109"/>
                <a:gd name="T10" fmla="*/ 2147483646 w 159"/>
                <a:gd name="T11" fmla="*/ 2147483646 h 109"/>
                <a:gd name="T12" fmla="*/ 2147483646 w 159"/>
                <a:gd name="T13" fmla="*/ 2147483646 h 109"/>
                <a:gd name="T14" fmla="*/ 2147483646 w 159"/>
                <a:gd name="T15" fmla="*/ 2147483646 h 109"/>
                <a:gd name="T16" fmla="*/ 2147483646 w 159"/>
                <a:gd name="T17" fmla="*/ 2147483646 h 109"/>
                <a:gd name="T18" fmla="*/ 2147483646 w 159"/>
                <a:gd name="T19" fmla="*/ 2147483646 h 109"/>
                <a:gd name="T20" fmla="*/ 0 w 159"/>
                <a:gd name="T21" fmla="*/ 2147483646 h 109"/>
                <a:gd name="T22" fmla="*/ 2147483646 w 159"/>
                <a:gd name="T23" fmla="*/ 2147483646 h 109"/>
                <a:gd name="T24" fmla="*/ 2147483646 w 159"/>
                <a:gd name="T25" fmla="*/ 2147483646 h 109"/>
                <a:gd name="T26" fmla="*/ 2147483646 w 159"/>
                <a:gd name="T27" fmla="*/ 2147483646 h 109"/>
                <a:gd name="T28" fmla="*/ 2147483646 w 159"/>
                <a:gd name="T29" fmla="*/ 2147483646 h 109"/>
                <a:gd name="T30" fmla="*/ 2147483646 w 159"/>
                <a:gd name="T31" fmla="*/ 2147483646 h 109"/>
                <a:gd name="T32" fmla="*/ 2147483646 w 159"/>
                <a:gd name="T33" fmla="*/ 2147483646 h 109"/>
                <a:gd name="T34" fmla="*/ 2147483646 w 159"/>
                <a:gd name="T35" fmla="*/ 2147483646 h 109"/>
                <a:gd name="T36" fmla="*/ 2147483646 w 159"/>
                <a:gd name="T37" fmla="*/ 2147483646 h 109"/>
                <a:gd name="T38" fmla="*/ 2147483646 w 159"/>
                <a:gd name="T39" fmla="*/ 2147483646 h 109"/>
                <a:gd name="T40" fmla="*/ 2147483646 w 159"/>
                <a:gd name="T41" fmla="*/ 2147483646 h 109"/>
                <a:gd name="T42" fmla="*/ 2147483646 w 159"/>
                <a:gd name="T43" fmla="*/ 2147483646 h 109"/>
                <a:gd name="T44" fmla="*/ 2147483646 w 159"/>
                <a:gd name="T45" fmla="*/ 2147483646 h 109"/>
                <a:gd name="T46" fmla="*/ 2147483646 w 159"/>
                <a:gd name="T47" fmla="*/ 2147483646 h 109"/>
                <a:gd name="T48" fmla="*/ 2147483646 w 159"/>
                <a:gd name="T49" fmla="*/ 2147483646 h 109"/>
                <a:gd name="T50" fmla="*/ 2147483646 w 159"/>
                <a:gd name="T51" fmla="*/ 2147483646 h 10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9" h="109">
                  <a:moveTo>
                    <a:pt x="158" y="35"/>
                  </a:moveTo>
                  <a:cubicBezTo>
                    <a:pt x="159" y="32"/>
                    <a:pt x="159" y="25"/>
                    <a:pt x="155" y="18"/>
                  </a:cubicBezTo>
                  <a:cubicBezTo>
                    <a:pt x="151" y="11"/>
                    <a:pt x="144" y="2"/>
                    <a:pt x="128" y="3"/>
                  </a:cubicBezTo>
                  <a:cubicBezTo>
                    <a:pt x="113" y="4"/>
                    <a:pt x="103" y="14"/>
                    <a:pt x="103" y="14"/>
                  </a:cubicBezTo>
                  <a:cubicBezTo>
                    <a:pt x="100" y="16"/>
                    <a:pt x="97" y="22"/>
                    <a:pt x="96" y="22"/>
                  </a:cubicBezTo>
                  <a:cubicBezTo>
                    <a:pt x="96" y="22"/>
                    <a:pt x="95" y="15"/>
                    <a:pt x="91" y="11"/>
                  </a:cubicBezTo>
                  <a:cubicBezTo>
                    <a:pt x="89" y="9"/>
                    <a:pt x="86" y="5"/>
                    <a:pt x="75" y="3"/>
                  </a:cubicBezTo>
                  <a:cubicBezTo>
                    <a:pt x="55" y="0"/>
                    <a:pt x="42" y="17"/>
                    <a:pt x="42" y="17"/>
                  </a:cubicBezTo>
                  <a:cubicBezTo>
                    <a:pt x="44" y="5"/>
                    <a:pt x="44" y="5"/>
                    <a:pt x="44" y="5"/>
                  </a:cubicBezTo>
                  <a:cubicBezTo>
                    <a:pt x="19" y="5"/>
                    <a:pt x="19" y="5"/>
                    <a:pt x="19" y="5"/>
                  </a:cubicBezTo>
                  <a:cubicBezTo>
                    <a:pt x="0" y="109"/>
                    <a:pt x="0" y="109"/>
                    <a:pt x="0" y="109"/>
                  </a:cubicBezTo>
                  <a:cubicBezTo>
                    <a:pt x="25" y="109"/>
                    <a:pt x="25" y="109"/>
                    <a:pt x="25" y="109"/>
                  </a:cubicBezTo>
                  <a:cubicBezTo>
                    <a:pt x="35" y="57"/>
                    <a:pt x="35" y="57"/>
                    <a:pt x="35" y="57"/>
                  </a:cubicBezTo>
                  <a:cubicBezTo>
                    <a:pt x="35" y="57"/>
                    <a:pt x="40" y="30"/>
                    <a:pt x="53" y="24"/>
                  </a:cubicBezTo>
                  <a:cubicBezTo>
                    <a:pt x="65" y="20"/>
                    <a:pt x="70" y="28"/>
                    <a:pt x="72" y="31"/>
                  </a:cubicBezTo>
                  <a:cubicBezTo>
                    <a:pt x="74" y="37"/>
                    <a:pt x="72" y="46"/>
                    <a:pt x="72" y="46"/>
                  </a:cubicBezTo>
                  <a:cubicBezTo>
                    <a:pt x="60" y="109"/>
                    <a:pt x="60" y="109"/>
                    <a:pt x="60" y="109"/>
                  </a:cubicBezTo>
                  <a:cubicBezTo>
                    <a:pt x="86" y="109"/>
                    <a:pt x="86" y="109"/>
                    <a:pt x="86" y="109"/>
                  </a:cubicBezTo>
                  <a:cubicBezTo>
                    <a:pt x="96" y="54"/>
                    <a:pt x="96" y="54"/>
                    <a:pt x="96" y="54"/>
                  </a:cubicBezTo>
                  <a:cubicBezTo>
                    <a:pt x="97" y="46"/>
                    <a:pt x="102" y="25"/>
                    <a:pt x="117" y="23"/>
                  </a:cubicBezTo>
                  <a:cubicBezTo>
                    <a:pt x="130" y="22"/>
                    <a:pt x="133" y="32"/>
                    <a:pt x="132" y="37"/>
                  </a:cubicBezTo>
                  <a:cubicBezTo>
                    <a:pt x="132" y="41"/>
                    <a:pt x="131" y="49"/>
                    <a:pt x="131" y="49"/>
                  </a:cubicBezTo>
                  <a:cubicBezTo>
                    <a:pt x="120" y="109"/>
                    <a:pt x="120" y="109"/>
                    <a:pt x="120" y="109"/>
                  </a:cubicBezTo>
                  <a:cubicBezTo>
                    <a:pt x="145" y="109"/>
                    <a:pt x="145" y="109"/>
                    <a:pt x="145" y="109"/>
                  </a:cubicBezTo>
                  <a:cubicBezTo>
                    <a:pt x="158" y="38"/>
                    <a:pt x="158" y="38"/>
                    <a:pt x="158" y="38"/>
                  </a:cubicBezTo>
                  <a:lnTo>
                    <a:pt x="158" y="35"/>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19" name="Freeform 15">
              <a:extLst>
                <a:ext uri="{FF2B5EF4-FFF2-40B4-BE49-F238E27FC236}">
                  <a16:creationId xmlns:a16="http://schemas.microsoft.com/office/drawing/2014/main" id="{DE054949-BBA3-F54A-9563-6F7570D9C5D3}"/>
                </a:ext>
              </a:extLst>
            </p:cNvPr>
            <p:cNvSpPr>
              <a:spLocks/>
            </p:cNvSpPr>
            <p:nvPr/>
          </p:nvSpPr>
          <p:spPr bwMode="auto">
            <a:xfrm>
              <a:off x="4867275" y="3276600"/>
              <a:ext cx="600075" cy="407988"/>
            </a:xfrm>
            <a:custGeom>
              <a:avLst/>
              <a:gdLst>
                <a:gd name="T0" fmla="*/ 2147483646 w 160"/>
                <a:gd name="T1" fmla="*/ 2147483646 h 109"/>
                <a:gd name="T2" fmla="*/ 2147483646 w 160"/>
                <a:gd name="T3" fmla="*/ 2147483646 h 109"/>
                <a:gd name="T4" fmla="*/ 2147483646 w 160"/>
                <a:gd name="T5" fmla="*/ 2147483646 h 109"/>
                <a:gd name="T6" fmla="*/ 2147483646 w 160"/>
                <a:gd name="T7" fmla="*/ 2147483646 h 109"/>
                <a:gd name="T8" fmla="*/ 2147483646 w 160"/>
                <a:gd name="T9" fmla="*/ 2147483646 h 109"/>
                <a:gd name="T10" fmla="*/ 2147483646 w 160"/>
                <a:gd name="T11" fmla="*/ 2147483646 h 109"/>
                <a:gd name="T12" fmla="*/ 2147483646 w 160"/>
                <a:gd name="T13" fmla="*/ 2147483646 h 109"/>
                <a:gd name="T14" fmla="*/ 2147483646 w 160"/>
                <a:gd name="T15" fmla="*/ 2147483646 h 109"/>
                <a:gd name="T16" fmla="*/ 2147483646 w 160"/>
                <a:gd name="T17" fmla="*/ 2147483646 h 109"/>
                <a:gd name="T18" fmla="*/ 2147483646 w 160"/>
                <a:gd name="T19" fmla="*/ 2147483646 h 109"/>
                <a:gd name="T20" fmla="*/ 0 w 160"/>
                <a:gd name="T21" fmla="*/ 2147483646 h 109"/>
                <a:gd name="T22" fmla="*/ 2147483646 w 160"/>
                <a:gd name="T23" fmla="*/ 2147483646 h 109"/>
                <a:gd name="T24" fmla="*/ 2147483646 w 160"/>
                <a:gd name="T25" fmla="*/ 2147483646 h 109"/>
                <a:gd name="T26" fmla="*/ 2147483646 w 160"/>
                <a:gd name="T27" fmla="*/ 2147483646 h 109"/>
                <a:gd name="T28" fmla="*/ 2147483646 w 160"/>
                <a:gd name="T29" fmla="*/ 2147483646 h 109"/>
                <a:gd name="T30" fmla="*/ 2147483646 w 160"/>
                <a:gd name="T31" fmla="*/ 2147483646 h 109"/>
                <a:gd name="T32" fmla="*/ 2147483646 w 160"/>
                <a:gd name="T33" fmla="*/ 2147483646 h 109"/>
                <a:gd name="T34" fmla="*/ 2147483646 w 160"/>
                <a:gd name="T35" fmla="*/ 2147483646 h 109"/>
                <a:gd name="T36" fmla="*/ 2147483646 w 160"/>
                <a:gd name="T37" fmla="*/ 2147483646 h 109"/>
                <a:gd name="T38" fmla="*/ 2147483646 w 160"/>
                <a:gd name="T39" fmla="*/ 2147483646 h 109"/>
                <a:gd name="T40" fmla="*/ 2147483646 w 160"/>
                <a:gd name="T41" fmla="*/ 2147483646 h 109"/>
                <a:gd name="T42" fmla="*/ 2147483646 w 160"/>
                <a:gd name="T43" fmla="*/ 2147483646 h 109"/>
                <a:gd name="T44" fmla="*/ 2147483646 w 160"/>
                <a:gd name="T45" fmla="*/ 2147483646 h 109"/>
                <a:gd name="T46" fmla="*/ 2147483646 w 160"/>
                <a:gd name="T47" fmla="*/ 2147483646 h 109"/>
                <a:gd name="T48" fmla="*/ 2147483646 w 160"/>
                <a:gd name="T49" fmla="*/ 2147483646 h 109"/>
                <a:gd name="T50" fmla="*/ 2147483646 w 160"/>
                <a:gd name="T51" fmla="*/ 2147483646 h 10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0" h="109">
                  <a:moveTo>
                    <a:pt x="159" y="35"/>
                  </a:moveTo>
                  <a:cubicBezTo>
                    <a:pt x="159" y="32"/>
                    <a:pt x="160" y="25"/>
                    <a:pt x="155" y="18"/>
                  </a:cubicBezTo>
                  <a:cubicBezTo>
                    <a:pt x="151" y="11"/>
                    <a:pt x="144" y="2"/>
                    <a:pt x="128" y="3"/>
                  </a:cubicBezTo>
                  <a:cubicBezTo>
                    <a:pt x="113" y="4"/>
                    <a:pt x="103" y="14"/>
                    <a:pt x="103" y="14"/>
                  </a:cubicBezTo>
                  <a:cubicBezTo>
                    <a:pt x="100" y="16"/>
                    <a:pt x="97" y="22"/>
                    <a:pt x="97" y="22"/>
                  </a:cubicBezTo>
                  <a:cubicBezTo>
                    <a:pt x="97" y="22"/>
                    <a:pt x="95" y="15"/>
                    <a:pt x="91" y="11"/>
                  </a:cubicBezTo>
                  <a:cubicBezTo>
                    <a:pt x="89" y="9"/>
                    <a:pt x="86" y="5"/>
                    <a:pt x="75" y="3"/>
                  </a:cubicBezTo>
                  <a:cubicBezTo>
                    <a:pt x="55" y="0"/>
                    <a:pt x="42" y="17"/>
                    <a:pt x="42" y="17"/>
                  </a:cubicBezTo>
                  <a:cubicBezTo>
                    <a:pt x="44" y="5"/>
                    <a:pt x="44" y="5"/>
                    <a:pt x="44" y="5"/>
                  </a:cubicBezTo>
                  <a:cubicBezTo>
                    <a:pt x="19" y="5"/>
                    <a:pt x="19" y="5"/>
                    <a:pt x="19" y="5"/>
                  </a:cubicBezTo>
                  <a:cubicBezTo>
                    <a:pt x="0" y="109"/>
                    <a:pt x="0" y="109"/>
                    <a:pt x="0" y="109"/>
                  </a:cubicBezTo>
                  <a:cubicBezTo>
                    <a:pt x="25" y="109"/>
                    <a:pt x="25" y="109"/>
                    <a:pt x="25" y="109"/>
                  </a:cubicBezTo>
                  <a:cubicBezTo>
                    <a:pt x="35" y="57"/>
                    <a:pt x="35" y="57"/>
                    <a:pt x="35" y="57"/>
                  </a:cubicBezTo>
                  <a:cubicBezTo>
                    <a:pt x="35" y="57"/>
                    <a:pt x="40" y="30"/>
                    <a:pt x="53" y="24"/>
                  </a:cubicBezTo>
                  <a:cubicBezTo>
                    <a:pt x="65" y="20"/>
                    <a:pt x="70" y="28"/>
                    <a:pt x="72" y="31"/>
                  </a:cubicBezTo>
                  <a:cubicBezTo>
                    <a:pt x="74" y="37"/>
                    <a:pt x="72" y="46"/>
                    <a:pt x="72" y="46"/>
                  </a:cubicBezTo>
                  <a:cubicBezTo>
                    <a:pt x="60" y="109"/>
                    <a:pt x="60" y="109"/>
                    <a:pt x="60" y="109"/>
                  </a:cubicBezTo>
                  <a:cubicBezTo>
                    <a:pt x="86" y="109"/>
                    <a:pt x="86" y="109"/>
                    <a:pt x="86" y="109"/>
                  </a:cubicBezTo>
                  <a:cubicBezTo>
                    <a:pt x="96" y="54"/>
                    <a:pt x="96" y="54"/>
                    <a:pt x="96" y="54"/>
                  </a:cubicBezTo>
                  <a:cubicBezTo>
                    <a:pt x="97" y="46"/>
                    <a:pt x="102" y="25"/>
                    <a:pt x="117" y="23"/>
                  </a:cubicBezTo>
                  <a:cubicBezTo>
                    <a:pt x="130" y="22"/>
                    <a:pt x="133" y="32"/>
                    <a:pt x="132" y="37"/>
                  </a:cubicBezTo>
                  <a:cubicBezTo>
                    <a:pt x="132" y="41"/>
                    <a:pt x="131" y="49"/>
                    <a:pt x="131" y="49"/>
                  </a:cubicBezTo>
                  <a:cubicBezTo>
                    <a:pt x="120" y="109"/>
                    <a:pt x="120" y="109"/>
                    <a:pt x="120" y="109"/>
                  </a:cubicBezTo>
                  <a:cubicBezTo>
                    <a:pt x="145" y="109"/>
                    <a:pt x="145" y="109"/>
                    <a:pt x="145" y="109"/>
                  </a:cubicBezTo>
                  <a:cubicBezTo>
                    <a:pt x="158" y="38"/>
                    <a:pt x="158" y="38"/>
                    <a:pt x="158" y="38"/>
                  </a:cubicBezTo>
                  <a:lnTo>
                    <a:pt x="159" y="35"/>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20" name="Freeform 16">
              <a:extLst>
                <a:ext uri="{FF2B5EF4-FFF2-40B4-BE49-F238E27FC236}">
                  <a16:creationId xmlns:a16="http://schemas.microsoft.com/office/drawing/2014/main" id="{E228C0DD-1102-4D44-A7E3-0EC4BBC310E1}"/>
                </a:ext>
              </a:extLst>
            </p:cNvPr>
            <p:cNvSpPr>
              <a:spLocks/>
            </p:cNvSpPr>
            <p:nvPr/>
          </p:nvSpPr>
          <p:spPr bwMode="auto">
            <a:xfrm>
              <a:off x="3994150" y="3294063"/>
              <a:ext cx="171450" cy="390525"/>
            </a:xfrm>
            <a:custGeom>
              <a:avLst/>
              <a:gdLst>
                <a:gd name="T0" fmla="*/ 2147483646 w 108"/>
                <a:gd name="T1" fmla="*/ 0 h 246"/>
                <a:gd name="T2" fmla="*/ 2147483646 w 108"/>
                <a:gd name="T3" fmla="*/ 0 h 246"/>
                <a:gd name="T4" fmla="*/ 0 w 108"/>
                <a:gd name="T5" fmla="*/ 2147483646 h 246"/>
                <a:gd name="T6" fmla="*/ 2147483646 w 108"/>
                <a:gd name="T7" fmla="*/ 2147483646 h 246"/>
                <a:gd name="T8" fmla="*/ 2147483646 w 108"/>
                <a:gd name="T9" fmla="*/ 0 h 2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6">
                  <a:moveTo>
                    <a:pt x="108" y="0"/>
                  </a:moveTo>
                  <a:lnTo>
                    <a:pt x="49" y="0"/>
                  </a:lnTo>
                  <a:lnTo>
                    <a:pt x="0" y="246"/>
                  </a:lnTo>
                  <a:lnTo>
                    <a:pt x="61" y="246"/>
                  </a:lnTo>
                  <a:lnTo>
                    <a:pt x="10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21" name="Freeform 17">
              <a:extLst>
                <a:ext uri="{FF2B5EF4-FFF2-40B4-BE49-F238E27FC236}">
                  <a16:creationId xmlns:a16="http://schemas.microsoft.com/office/drawing/2014/main" id="{E677099A-E7D6-E04B-9E2A-CAF573337FBE}"/>
                </a:ext>
              </a:extLst>
            </p:cNvPr>
            <p:cNvSpPr>
              <a:spLocks/>
            </p:cNvSpPr>
            <p:nvPr/>
          </p:nvSpPr>
          <p:spPr bwMode="auto">
            <a:xfrm>
              <a:off x="4087813" y="3122613"/>
              <a:ext cx="112713" cy="93663"/>
            </a:xfrm>
            <a:custGeom>
              <a:avLst/>
              <a:gdLst>
                <a:gd name="T0" fmla="*/ 2147483646 w 71"/>
                <a:gd name="T1" fmla="*/ 0 h 59"/>
                <a:gd name="T2" fmla="*/ 2147483646 w 71"/>
                <a:gd name="T3" fmla="*/ 0 h 59"/>
                <a:gd name="T4" fmla="*/ 2147483646 w 71"/>
                <a:gd name="T5" fmla="*/ 2147483646 h 59"/>
                <a:gd name="T6" fmla="*/ 0 w 71"/>
                <a:gd name="T7" fmla="*/ 2147483646 h 59"/>
                <a:gd name="T8" fmla="*/ 2147483646 w 71"/>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59">
                  <a:moveTo>
                    <a:pt x="11" y="0"/>
                  </a:moveTo>
                  <a:lnTo>
                    <a:pt x="71" y="0"/>
                  </a:lnTo>
                  <a:lnTo>
                    <a:pt x="59" y="59"/>
                  </a:lnTo>
                  <a:lnTo>
                    <a:pt x="0" y="59"/>
                  </a:lnTo>
                  <a:lnTo>
                    <a:pt x="11"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22" name="Freeform 18">
              <a:extLst>
                <a:ext uri="{FF2B5EF4-FFF2-40B4-BE49-F238E27FC236}">
                  <a16:creationId xmlns:a16="http://schemas.microsoft.com/office/drawing/2014/main" id="{19C7636E-89E4-684E-876E-AD02361F1A9C}"/>
                </a:ext>
              </a:extLst>
            </p:cNvPr>
            <p:cNvSpPr>
              <a:spLocks/>
            </p:cNvSpPr>
            <p:nvPr/>
          </p:nvSpPr>
          <p:spPr bwMode="auto">
            <a:xfrm>
              <a:off x="4203700" y="3178175"/>
              <a:ext cx="258763" cy="525463"/>
            </a:xfrm>
            <a:custGeom>
              <a:avLst/>
              <a:gdLst>
                <a:gd name="T0" fmla="*/ 2147483646 w 69"/>
                <a:gd name="T1" fmla="*/ 2147483646 h 140"/>
                <a:gd name="T2" fmla="*/ 2147483646 w 69"/>
                <a:gd name="T3" fmla="*/ 2147483646 h 140"/>
                <a:gd name="T4" fmla="*/ 2147483646 w 69"/>
                <a:gd name="T5" fmla="*/ 2147483646 h 140"/>
                <a:gd name="T6" fmla="*/ 2147483646 w 69"/>
                <a:gd name="T7" fmla="*/ 2147483646 h 140"/>
                <a:gd name="T8" fmla="*/ 0 w 69"/>
                <a:gd name="T9" fmla="*/ 2147483646 h 140"/>
                <a:gd name="T10" fmla="*/ 2147483646 w 69"/>
                <a:gd name="T11" fmla="*/ 2147483646 h 140"/>
                <a:gd name="T12" fmla="*/ 2147483646 w 69"/>
                <a:gd name="T13" fmla="*/ 2147483646 h 140"/>
                <a:gd name="T14" fmla="*/ 2147483646 w 69"/>
                <a:gd name="T15" fmla="*/ 2147483646 h 140"/>
                <a:gd name="T16" fmla="*/ 2147483646 w 69"/>
                <a:gd name="T17" fmla="*/ 0 h 140"/>
                <a:gd name="T18" fmla="*/ 2147483646 w 69"/>
                <a:gd name="T19" fmla="*/ 2147483646 h 140"/>
                <a:gd name="T20" fmla="*/ 2147483646 w 69"/>
                <a:gd name="T21" fmla="*/ 2147483646 h 140"/>
                <a:gd name="T22" fmla="*/ 2147483646 w 69"/>
                <a:gd name="T23" fmla="*/ 2147483646 h 140"/>
                <a:gd name="T24" fmla="*/ 2147483646 w 69"/>
                <a:gd name="T25" fmla="*/ 2147483646 h 140"/>
                <a:gd name="T26" fmla="*/ 2147483646 w 69"/>
                <a:gd name="T27" fmla="*/ 2147483646 h 140"/>
                <a:gd name="T28" fmla="*/ 2147483646 w 69"/>
                <a:gd name="T29" fmla="*/ 2147483646 h 140"/>
                <a:gd name="T30" fmla="*/ 2147483646 w 69"/>
                <a:gd name="T31" fmla="*/ 2147483646 h 140"/>
                <a:gd name="T32" fmla="*/ 2147483646 w 69"/>
                <a:gd name="T33" fmla="*/ 2147483646 h 1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9" h="140">
                  <a:moveTo>
                    <a:pt x="51" y="135"/>
                  </a:moveTo>
                  <a:cubicBezTo>
                    <a:pt x="45" y="137"/>
                    <a:pt x="34" y="140"/>
                    <a:pt x="21" y="135"/>
                  </a:cubicBezTo>
                  <a:cubicBezTo>
                    <a:pt x="3" y="128"/>
                    <a:pt x="8" y="104"/>
                    <a:pt x="8" y="104"/>
                  </a:cubicBezTo>
                  <a:cubicBezTo>
                    <a:pt x="19" y="50"/>
                    <a:pt x="19" y="50"/>
                    <a:pt x="19" y="50"/>
                  </a:cubicBezTo>
                  <a:cubicBezTo>
                    <a:pt x="0" y="50"/>
                    <a:pt x="0" y="50"/>
                    <a:pt x="0" y="50"/>
                  </a:cubicBezTo>
                  <a:cubicBezTo>
                    <a:pt x="3" y="31"/>
                    <a:pt x="3" y="31"/>
                    <a:pt x="3" y="31"/>
                  </a:cubicBezTo>
                  <a:cubicBezTo>
                    <a:pt x="22" y="31"/>
                    <a:pt x="22" y="31"/>
                    <a:pt x="22" y="31"/>
                  </a:cubicBezTo>
                  <a:cubicBezTo>
                    <a:pt x="27" y="10"/>
                    <a:pt x="27" y="10"/>
                    <a:pt x="27" y="10"/>
                  </a:cubicBezTo>
                  <a:cubicBezTo>
                    <a:pt x="54" y="0"/>
                    <a:pt x="54" y="0"/>
                    <a:pt x="54" y="0"/>
                  </a:cubicBezTo>
                  <a:cubicBezTo>
                    <a:pt x="48" y="31"/>
                    <a:pt x="48" y="31"/>
                    <a:pt x="48" y="31"/>
                  </a:cubicBezTo>
                  <a:cubicBezTo>
                    <a:pt x="69" y="31"/>
                    <a:pt x="69" y="31"/>
                    <a:pt x="69" y="31"/>
                  </a:cubicBezTo>
                  <a:cubicBezTo>
                    <a:pt x="66" y="50"/>
                    <a:pt x="66" y="50"/>
                    <a:pt x="66" y="50"/>
                  </a:cubicBezTo>
                  <a:cubicBezTo>
                    <a:pt x="44" y="50"/>
                    <a:pt x="44" y="50"/>
                    <a:pt x="44" y="50"/>
                  </a:cubicBezTo>
                  <a:cubicBezTo>
                    <a:pt x="34" y="103"/>
                    <a:pt x="34" y="103"/>
                    <a:pt x="34" y="103"/>
                  </a:cubicBezTo>
                  <a:cubicBezTo>
                    <a:pt x="32" y="110"/>
                    <a:pt x="34" y="117"/>
                    <a:pt x="40" y="118"/>
                  </a:cubicBezTo>
                  <a:cubicBezTo>
                    <a:pt x="44" y="119"/>
                    <a:pt x="50" y="118"/>
                    <a:pt x="55" y="116"/>
                  </a:cubicBezTo>
                  <a:lnTo>
                    <a:pt x="51" y="135"/>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23" name="Freeform 19">
              <a:extLst>
                <a:ext uri="{FF2B5EF4-FFF2-40B4-BE49-F238E27FC236}">
                  <a16:creationId xmlns:a16="http://schemas.microsoft.com/office/drawing/2014/main" id="{C70902B3-A28F-A44C-B49B-D79BBB07F4B6}"/>
                </a:ext>
              </a:extLst>
            </p:cNvPr>
            <p:cNvSpPr>
              <a:spLocks/>
            </p:cNvSpPr>
            <p:nvPr/>
          </p:nvSpPr>
          <p:spPr bwMode="auto">
            <a:xfrm>
              <a:off x="8947150" y="3294063"/>
              <a:ext cx="171450" cy="390525"/>
            </a:xfrm>
            <a:custGeom>
              <a:avLst/>
              <a:gdLst>
                <a:gd name="T0" fmla="*/ 2147483646 w 108"/>
                <a:gd name="T1" fmla="*/ 0 h 246"/>
                <a:gd name="T2" fmla="*/ 2147483646 w 108"/>
                <a:gd name="T3" fmla="*/ 0 h 246"/>
                <a:gd name="T4" fmla="*/ 0 w 108"/>
                <a:gd name="T5" fmla="*/ 2147483646 h 246"/>
                <a:gd name="T6" fmla="*/ 2147483646 w 108"/>
                <a:gd name="T7" fmla="*/ 2147483646 h 246"/>
                <a:gd name="T8" fmla="*/ 2147483646 w 108"/>
                <a:gd name="T9" fmla="*/ 0 h 2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46">
                  <a:moveTo>
                    <a:pt x="108" y="0"/>
                  </a:moveTo>
                  <a:lnTo>
                    <a:pt x="49" y="0"/>
                  </a:lnTo>
                  <a:lnTo>
                    <a:pt x="0" y="246"/>
                  </a:lnTo>
                  <a:lnTo>
                    <a:pt x="61" y="246"/>
                  </a:lnTo>
                  <a:lnTo>
                    <a:pt x="10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24" name="Freeform 20">
              <a:extLst>
                <a:ext uri="{FF2B5EF4-FFF2-40B4-BE49-F238E27FC236}">
                  <a16:creationId xmlns:a16="http://schemas.microsoft.com/office/drawing/2014/main" id="{6DBE2A4D-D9DB-754A-AF04-CC385086F592}"/>
                </a:ext>
              </a:extLst>
            </p:cNvPr>
            <p:cNvSpPr>
              <a:spLocks/>
            </p:cNvSpPr>
            <p:nvPr/>
          </p:nvSpPr>
          <p:spPr bwMode="auto">
            <a:xfrm>
              <a:off x="9040813" y="3122613"/>
              <a:ext cx="112713" cy="93663"/>
            </a:xfrm>
            <a:custGeom>
              <a:avLst/>
              <a:gdLst>
                <a:gd name="T0" fmla="*/ 2147483646 w 71"/>
                <a:gd name="T1" fmla="*/ 0 h 59"/>
                <a:gd name="T2" fmla="*/ 2147483646 w 71"/>
                <a:gd name="T3" fmla="*/ 0 h 59"/>
                <a:gd name="T4" fmla="*/ 2147483646 w 71"/>
                <a:gd name="T5" fmla="*/ 2147483646 h 59"/>
                <a:gd name="T6" fmla="*/ 0 w 71"/>
                <a:gd name="T7" fmla="*/ 2147483646 h 59"/>
                <a:gd name="T8" fmla="*/ 2147483646 w 71"/>
                <a:gd name="T9" fmla="*/ 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59">
                  <a:moveTo>
                    <a:pt x="12" y="0"/>
                  </a:moveTo>
                  <a:lnTo>
                    <a:pt x="71" y="0"/>
                  </a:lnTo>
                  <a:lnTo>
                    <a:pt x="59" y="59"/>
                  </a:lnTo>
                  <a:lnTo>
                    <a:pt x="0" y="59"/>
                  </a:lnTo>
                  <a:lnTo>
                    <a:pt x="12"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25" name="Freeform 21">
              <a:extLst>
                <a:ext uri="{FF2B5EF4-FFF2-40B4-BE49-F238E27FC236}">
                  <a16:creationId xmlns:a16="http://schemas.microsoft.com/office/drawing/2014/main" id="{EB242E98-691C-1C4B-BADC-8187CAC1EFC4}"/>
                </a:ext>
              </a:extLst>
            </p:cNvPr>
            <p:cNvSpPr>
              <a:spLocks/>
            </p:cNvSpPr>
            <p:nvPr/>
          </p:nvSpPr>
          <p:spPr bwMode="auto">
            <a:xfrm>
              <a:off x="8696325" y="3178175"/>
              <a:ext cx="258763" cy="525463"/>
            </a:xfrm>
            <a:custGeom>
              <a:avLst/>
              <a:gdLst>
                <a:gd name="T0" fmla="*/ 2147483646 w 69"/>
                <a:gd name="T1" fmla="*/ 2147483646 h 140"/>
                <a:gd name="T2" fmla="*/ 2147483646 w 69"/>
                <a:gd name="T3" fmla="*/ 2147483646 h 140"/>
                <a:gd name="T4" fmla="*/ 2147483646 w 69"/>
                <a:gd name="T5" fmla="*/ 2147483646 h 140"/>
                <a:gd name="T6" fmla="*/ 2147483646 w 69"/>
                <a:gd name="T7" fmla="*/ 2147483646 h 140"/>
                <a:gd name="T8" fmla="*/ 0 w 69"/>
                <a:gd name="T9" fmla="*/ 2147483646 h 140"/>
                <a:gd name="T10" fmla="*/ 2147483646 w 69"/>
                <a:gd name="T11" fmla="*/ 2147483646 h 140"/>
                <a:gd name="T12" fmla="*/ 2147483646 w 69"/>
                <a:gd name="T13" fmla="*/ 2147483646 h 140"/>
                <a:gd name="T14" fmla="*/ 2147483646 w 69"/>
                <a:gd name="T15" fmla="*/ 2147483646 h 140"/>
                <a:gd name="T16" fmla="*/ 2147483646 w 69"/>
                <a:gd name="T17" fmla="*/ 0 h 140"/>
                <a:gd name="T18" fmla="*/ 2147483646 w 69"/>
                <a:gd name="T19" fmla="*/ 2147483646 h 140"/>
                <a:gd name="T20" fmla="*/ 2147483646 w 69"/>
                <a:gd name="T21" fmla="*/ 2147483646 h 140"/>
                <a:gd name="T22" fmla="*/ 2147483646 w 69"/>
                <a:gd name="T23" fmla="*/ 2147483646 h 140"/>
                <a:gd name="T24" fmla="*/ 2147483646 w 69"/>
                <a:gd name="T25" fmla="*/ 2147483646 h 140"/>
                <a:gd name="T26" fmla="*/ 2147483646 w 69"/>
                <a:gd name="T27" fmla="*/ 2147483646 h 140"/>
                <a:gd name="T28" fmla="*/ 2147483646 w 69"/>
                <a:gd name="T29" fmla="*/ 2147483646 h 140"/>
                <a:gd name="T30" fmla="*/ 2147483646 w 69"/>
                <a:gd name="T31" fmla="*/ 2147483646 h 140"/>
                <a:gd name="T32" fmla="*/ 2147483646 w 69"/>
                <a:gd name="T33" fmla="*/ 2147483646 h 1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9" h="140">
                  <a:moveTo>
                    <a:pt x="51" y="135"/>
                  </a:moveTo>
                  <a:cubicBezTo>
                    <a:pt x="45" y="137"/>
                    <a:pt x="34" y="140"/>
                    <a:pt x="21" y="135"/>
                  </a:cubicBezTo>
                  <a:cubicBezTo>
                    <a:pt x="3" y="128"/>
                    <a:pt x="8" y="104"/>
                    <a:pt x="8" y="104"/>
                  </a:cubicBezTo>
                  <a:cubicBezTo>
                    <a:pt x="19" y="50"/>
                    <a:pt x="19" y="50"/>
                    <a:pt x="19" y="50"/>
                  </a:cubicBezTo>
                  <a:cubicBezTo>
                    <a:pt x="0" y="50"/>
                    <a:pt x="0" y="50"/>
                    <a:pt x="0" y="50"/>
                  </a:cubicBezTo>
                  <a:cubicBezTo>
                    <a:pt x="3" y="31"/>
                    <a:pt x="3" y="31"/>
                    <a:pt x="3" y="31"/>
                  </a:cubicBezTo>
                  <a:cubicBezTo>
                    <a:pt x="22" y="31"/>
                    <a:pt x="22" y="31"/>
                    <a:pt x="22" y="31"/>
                  </a:cubicBezTo>
                  <a:cubicBezTo>
                    <a:pt x="27" y="10"/>
                    <a:pt x="27" y="10"/>
                    <a:pt x="27" y="10"/>
                  </a:cubicBezTo>
                  <a:cubicBezTo>
                    <a:pt x="54" y="0"/>
                    <a:pt x="54" y="0"/>
                    <a:pt x="54" y="0"/>
                  </a:cubicBezTo>
                  <a:cubicBezTo>
                    <a:pt x="48" y="31"/>
                    <a:pt x="48" y="31"/>
                    <a:pt x="48" y="31"/>
                  </a:cubicBezTo>
                  <a:cubicBezTo>
                    <a:pt x="69" y="31"/>
                    <a:pt x="69" y="31"/>
                    <a:pt x="69" y="31"/>
                  </a:cubicBezTo>
                  <a:cubicBezTo>
                    <a:pt x="66" y="50"/>
                    <a:pt x="66" y="50"/>
                    <a:pt x="66" y="50"/>
                  </a:cubicBezTo>
                  <a:cubicBezTo>
                    <a:pt x="44" y="50"/>
                    <a:pt x="44" y="50"/>
                    <a:pt x="44" y="50"/>
                  </a:cubicBezTo>
                  <a:cubicBezTo>
                    <a:pt x="34" y="103"/>
                    <a:pt x="34" y="103"/>
                    <a:pt x="34" y="103"/>
                  </a:cubicBezTo>
                  <a:cubicBezTo>
                    <a:pt x="32" y="110"/>
                    <a:pt x="34" y="117"/>
                    <a:pt x="40" y="118"/>
                  </a:cubicBezTo>
                  <a:cubicBezTo>
                    <a:pt x="43" y="119"/>
                    <a:pt x="50" y="118"/>
                    <a:pt x="55" y="116"/>
                  </a:cubicBezTo>
                  <a:lnTo>
                    <a:pt x="51" y="135"/>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26" name="Freeform 22">
              <a:extLst>
                <a:ext uri="{FF2B5EF4-FFF2-40B4-BE49-F238E27FC236}">
                  <a16:creationId xmlns:a16="http://schemas.microsoft.com/office/drawing/2014/main" id="{8C1134E3-B49B-5646-80A9-0CB59D4681BF}"/>
                </a:ext>
              </a:extLst>
            </p:cNvPr>
            <p:cNvSpPr>
              <a:spLocks/>
            </p:cNvSpPr>
            <p:nvPr/>
          </p:nvSpPr>
          <p:spPr bwMode="auto">
            <a:xfrm>
              <a:off x="6127750" y="3100388"/>
              <a:ext cx="430213" cy="606425"/>
            </a:xfrm>
            <a:custGeom>
              <a:avLst/>
              <a:gdLst>
                <a:gd name="T0" fmla="*/ 2147483646 w 115"/>
                <a:gd name="T1" fmla="*/ 2147483646 h 162"/>
                <a:gd name="T2" fmla="*/ 2147483646 w 115"/>
                <a:gd name="T3" fmla="*/ 2147483646 h 162"/>
                <a:gd name="T4" fmla="*/ 0 w 115"/>
                <a:gd name="T5" fmla="*/ 2147483646 h 162"/>
                <a:gd name="T6" fmla="*/ 2147483646 w 115"/>
                <a:gd name="T7" fmla="*/ 2147483646 h 162"/>
                <a:gd name="T8" fmla="*/ 2147483646 w 115"/>
                <a:gd name="T9" fmla="*/ 2147483646 h 162"/>
                <a:gd name="T10" fmla="*/ 2147483646 w 115"/>
                <a:gd name="T11" fmla="*/ 2147483646 h 162"/>
                <a:gd name="T12" fmla="*/ 2147483646 w 115"/>
                <a:gd name="T13" fmla="*/ 2147483646 h 162"/>
                <a:gd name="T14" fmla="*/ 2147483646 w 115"/>
                <a:gd name="T15" fmla="*/ 2147483646 h 162"/>
                <a:gd name="T16" fmla="*/ 2147483646 w 115"/>
                <a:gd name="T17" fmla="*/ 2147483646 h 162"/>
                <a:gd name="T18" fmla="*/ 2147483646 w 115"/>
                <a:gd name="T19" fmla="*/ 2147483646 h 162"/>
                <a:gd name="T20" fmla="*/ 2147483646 w 115"/>
                <a:gd name="T21" fmla="*/ 2147483646 h 1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 h="162">
                  <a:moveTo>
                    <a:pt x="90" y="155"/>
                  </a:moveTo>
                  <a:cubicBezTo>
                    <a:pt x="82" y="157"/>
                    <a:pt x="52" y="162"/>
                    <a:pt x="36" y="155"/>
                  </a:cubicBezTo>
                  <a:cubicBezTo>
                    <a:pt x="10" y="142"/>
                    <a:pt x="0" y="123"/>
                    <a:pt x="0" y="88"/>
                  </a:cubicBezTo>
                  <a:cubicBezTo>
                    <a:pt x="2" y="45"/>
                    <a:pt x="30" y="26"/>
                    <a:pt x="30" y="26"/>
                  </a:cubicBezTo>
                  <a:cubicBezTo>
                    <a:pt x="68" y="0"/>
                    <a:pt x="115" y="20"/>
                    <a:pt x="115" y="20"/>
                  </a:cubicBezTo>
                  <a:cubicBezTo>
                    <a:pt x="109" y="41"/>
                    <a:pt x="109" y="41"/>
                    <a:pt x="109" y="41"/>
                  </a:cubicBezTo>
                  <a:cubicBezTo>
                    <a:pt x="102" y="36"/>
                    <a:pt x="87" y="30"/>
                    <a:pt x="68" y="34"/>
                  </a:cubicBezTo>
                  <a:cubicBezTo>
                    <a:pt x="48" y="37"/>
                    <a:pt x="33" y="53"/>
                    <a:pt x="29" y="78"/>
                  </a:cubicBezTo>
                  <a:cubicBezTo>
                    <a:pt x="25" y="98"/>
                    <a:pt x="30" y="126"/>
                    <a:pt x="50" y="134"/>
                  </a:cubicBezTo>
                  <a:cubicBezTo>
                    <a:pt x="69" y="143"/>
                    <a:pt x="86" y="135"/>
                    <a:pt x="94" y="130"/>
                  </a:cubicBezTo>
                  <a:lnTo>
                    <a:pt x="90" y="155"/>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27" name="Freeform 23">
              <a:extLst>
                <a:ext uri="{FF2B5EF4-FFF2-40B4-BE49-F238E27FC236}">
                  <a16:creationId xmlns:a16="http://schemas.microsoft.com/office/drawing/2014/main" id="{BECEF33C-236A-A84D-8189-CC44BEFFF1BE}"/>
                </a:ext>
              </a:extLst>
            </p:cNvPr>
            <p:cNvSpPr>
              <a:spLocks/>
            </p:cNvSpPr>
            <p:nvPr/>
          </p:nvSpPr>
          <p:spPr bwMode="auto">
            <a:xfrm>
              <a:off x="6937375" y="3271838"/>
              <a:ext cx="295275" cy="412750"/>
            </a:xfrm>
            <a:custGeom>
              <a:avLst/>
              <a:gdLst>
                <a:gd name="T0" fmla="*/ 2147483646 w 79"/>
                <a:gd name="T1" fmla="*/ 2147483646 h 110"/>
                <a:gd name="T2" fmla="*/ 2147483646 w 79"/>
                <a:gd name="T3" fmla="*/ 2147483646 h 110"/>
                <a:gd name="T4" fmla="*/ 2147483646 w 79"/>
                <a:gd name="T5" fmla="*/ 2147483646 h 110"/>
                <a:gd name="T6" fmla="*/ 2147483646 w 79"/>
                <a:gd name="T7" fmla="*/ 2147483646 h 110"/>
                <a:gd name="T8" fmla="*/ 2147483646 w 79"/>
                <a:gd name="T9" fmla="*/ 2147483646 h 110"/>
                <a:gd name="T10" fmla="*/ 2147483646 w 79"/>
                <a:gd name="T11" fmla="*/ 2147483646 h 110"/>
                <a:gd name="T12" fmla="*/ 2147483646 w 79"/>
                <a:gd name="T13" fmla="*/ 2147483646 h 110"/>
                <a:gd name="T14" fmla="*/ 2147483646 w 79"/>
                <a:gd name="T15" fmla="*/ 2147483646 h 110"/>
                <a:gd name="T16" fmla="*/ 0 w 79"/>
                <a:gd name="T17" fmla="*/ 2147483646 h 110"/>
                <a:gd name="T18" fmla="*/ 2147483646 w 79"/>
                <a:gd name="T19" fmla="*/ 2147483646 h 110"/>
                <a:gd name="T20" fmla="*/ 2147483646 w 79"/>
                <a:gd name="T21" fmla="*/ 2147483646 h 1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 h="110">
                  <a:moveTo>
                    <a:pt x="34" y="62"/>
                  </a:moveTo>
                  <a:cubicBezTo>
                    <a:pt x="34" y="60"/>
                    <a:pt x="36" y="55"/>
                    <a:pt x="36" y="53"/>
                  </a:cubicBezTo>
                  <a:cubicBezTo>
                    <a:pt x="49" y="18"/>
                    <a:pt x="73" y="31"/>
                    <a:pt x="73" y="31"/>
                  </a:cubicBezTo>
                  <a:cubicBezTo>
                    <a:pt x="79" y="6"/>
                    <a:pt x="79" y="6"/>
                    <a:pt x="79" y="6"/>
                  </a:cubicBezTo>
                  <a:cubicBezTo>
                    <a:pt x="79" y="6"/>
                    <a:pt x="73" y="0"/>
                    <a:pt x="58" y="6"/>
                  </a:cubicBezTo>
                  <a:cubicBezTo>
                    <a:pt x="52" y="9"/>
                    <a:pt x="45" y="17"/>
                    <a:pt x="40" y="24"/>
                  </a:cubicBezTo>
                  <a:cubicBezTo>
                    <a:pt x="44" y="6"/>
                    <a:pt x="44" y="6"/>
                    <a:pt x="44" y="6"/>
                  </a:cubicBezTo>
                  <a:cubicBezTo>
                    <a:pt x="19" y="6"/>
                    <a:pt x="19" y="6"/>
                    <a:pt x="19" y="6"/>
                  </a:cubicBezTo>
                  <a:cubicBezTo>
                    <a:pt x="0" y="110"/>
                    <a:pt x="0" y="110"/>
                    <a:pt x="0" y="110"/>
                  </a:cubicBezTo>
                  <a:cubicBezTo>
                    <a:pt x="25" y="110"/>
                    <a:pt x="25" y="110"/>
                    <a:pt x="25" y="110"/>
                  </a:cubicBezTo>
                  <a:lnTo>
                    <a:pt x="34" y="62"/>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28" name="Freeform 24">
              <a:extLst>
                <a:ext uri="{FF2B5EF4-FFF2-40B4-BE49-F238E27FC236}">
                  <a16:creationId xmlns:a16="http://schemas.microsoft.com/office/drawing/2014/main" id="{605B5AFC-235E-7A4A-A07B-4FDE3D8B7511}"/>
                </a:ext>
              </a:extLst>
            </p:cNvPr>
            <p:cNvSpPr>
              <a:spLocks/>
            </p:cNvSpPr>
            <p:nvPr/>
          </p:nvSpPr>
          <p:spPr bwMode="auto">
            <a:xfrm>
              <a:off x="8050213" y="3271838"/>
              <a:ext cx="296863" cy="412750"/>
            </a:xfrm>
            <a:custGeom>
              <a:avLst/>
              <a:gdLst>
                <a:gd name="T0" fmla="*/ 2147483646 w 79"/>
                <a:gd name="T1" fmla="*/ 2147483646 h 110"/>
                <a:gd name="T2" fmla="*/ 2147483646 w 79"/>
                <a:gd name="T3" fmla="*/ 2147483646 h 110"/>
                <a:gd name="T4" fmla="*/ 2147483646 w 79"/>
                <a:gd name="T5" fmla="*/ 2147483646 h 110"/>
                <a:gd name="T6" fmla="*/ 2147483646 w 79"/>
                <a:gd name="T7" fmla="*/ 2147483646 h 110"/>
                <a:gd name="T8" fmla="*/ 2147483646 w 79"/>
                <a:gd name="T9" fmla="*/ 2147483646 h 110"/>
                <a:gd name="T10" fmla="*/ 2147483646 w 79"/>
                <a:gd name="T11" fmla="*/ 2147483646 h 110"/>
                <a:gd name="T12" fmla="*/ 2147483646 w 79"/>
                <a:gd name="T13" fmla="*/ 2147483646 h 110"/>
                <a:gd name="T14" fmla="*/ 2147483646 w 79"/>
                <a:gd name="T15" fmla="*/ 2147483646 h 110"/>
                <a:gd name="T16" fmla="*/ 0 w 79"/>
                <a:gd name="T17" fmla="*/ 2147483646 h 110"/>
                <a:gd name="T18" fmla="*/ 2147483646 w 79"/>
                <a:gd name="T19" fmla="*/ 2147483646 h 110"/>
                <a:gd name="T20" fmla="*/ 2147483646 w 79"/>
                <a:gd name="T21" fmla="*/ 2147483646 h 1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 h="110">
                  <a:moveTo>
                    <a:pt x="34" y="62"/>
                  </a:moveTo>
                  <a:cubicBezTo>
                    <a:pt x="34" y="60"/>
                    <a:pt x="36" y="55"/>
                    <a:pt x="36" y="53"/>
                  </a:cubicBezTo>
                  <a:cubicBezTo>
                    <a:pt x="49" y="18"/>
                    <a:pt x="73" y="31"/>
                    <a:pt x="73" y="31"/>
                  </a:cubicBezTo>
                  <a:cubicBezTo>
                    <a:pt x="79" y="6"/>
                    <a:pt x="79" y="6"/>
                    <a:pt x="79" y="6"/>
                  </a:cubicBezTo>
                  <a:cubicBezTo>
                    <a:pt x="79" y="6"/>
                    <a:pt x="73" y="0"/>
                    <a:pt x="58" y="6"/>
                  </a:cubicBezTo>
                  <a:cubicBezTo>
                    <a:pt x="52" y="9"/>
                    <a:pt x="45" y="17"/>
                    <a:pt x="40" y="24"/>
                  </a:cubicBezTo>
                  <a:cubicBezTo>
                    <a:pt x="44" y="6"/>
                    <a:pt x="44" y="6"/>
                    <a:pt x="44" y="6"/>
                  </a:cubicBezTo>
                  <a:cubicBezTo>
                    <a:pt x="19" y="6"/>
                    <a:pt x="19" y="6"/>
                    <a:pt x="19" y="6"/>
                  </a:cubicBezTo>
                  <a:cubicBezTo>
                    <a:pt x="0" y="110"/>
                    <a:pt x="0" y="110"/>
                    <a:pt x="0" y="110"/>
                  </a:cubicBezTo>
                  <a:cubicBezTo>
                    <a:pt x="25" y="110"/>
                    <a:pt x="25" y="110"/>
                    <a:pt x="25" y="110"/>
                  </a:cubicBezTo>
                  <a:lnTo>
                    <a:pt x="34" y="62"/>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29" name="Freeform 25">
              <a:extLst>
                <a:ext uri="{FF2B5EF4-FFF2-40B4-BE49-F238E27FC236}">
                  <a16:creationId xmlns:a16="http://schemas.microsoft.com/office/drawing/2014/main" id="{0FD4E9B3-B25E-5640-9544-4F834C22A966}"/>
                </a:ext>
              </a:extLst>
            </p:cNvPr>
            <p:cNvSpPr>
              <a:spLocks noEditPoints="1"/>
            </p:cNvSpPr>
            <p:nvPr/>
          </p:nvSpPr>
          <p:spPr bwMode="auto">
            <a:xfrm>
              <a:off x="4440238" y="3287713"/>
              <a:ext cx="407988" cy="407988"/>
            </a:xfrm>
            <a:custGeom>
              <a:avLst/>
              <a:gdLst>
                <a:gd name="T0" fmla="*/ 2147483646 w 109"/>
                <a:gd name="T1" fmla="*/ 0 h 109"/>
                <a:gd name="T2" fmla="*/ 2147483646 w 109"/>
                <a:gd name="T3" fmla="*/ 2147483646 h 109"/>
                <a:gd name="T4" fmla="*/ 2147483646 w 109"/>
                <a:gd name="T5" fmla="*/ 2147483646 h 109"/>
                <a:gd name="T6" fmla="*/ 2147483646 w 109"/>
                <a:gd name="T7" fmla="*/ 2147483646 h 109"/>
                <a:gd name="T8" fmla="*/ 2147483646 w 109"/>
                <a:gd name="T9" fmla="*/ 0 h 109"/>
                <a:gd name="T10" fmla="*/ 2147483646 w 109"/>
                <a:gd name="T11" fmla="*/ 2147483646 h 109"/>
                <a:gd name="T12" fmla="*/ 2147483646 w 109"/>
                <a:gd name="T13" fmla="*/ 2147483646 h 109"/>
                <a:gd name="T14" fmla="*/ 2147483646 w 109"/>
                <a:gd name="T15" fmla="*/ 2147483646 h 109"/>
                <a:gd name="T16" fmla="*/ 2147483646 w 109"/>
                <a:gd name="T17" fmla="*/ 2147483646 h 109"/>
                <a:gd name="T18" fmla="*/ 2147483646 w 109"/>
                <a:gd name="T19" fmla="*/ 2147483646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109">
                  <a:moveTo>
                    <a:pt x="61" y="0"/>
                  </a:moveTo>
                  <a:cubicBezTo>
                    <a:pt x="32" y="0"/>
                    <a:pt x="8" y="22"/>
                    <a:pt x="4" y="53"/>
                  </a:cubicBezTo>
                  <a:cubicBezTo>
                    <a:pt x="0" y="87"/>
                    <a:pt x="18" y="109"/>
                    <a:pt x="47" y="109"/>
                  </a:cubicBezTo>
                  <a:cubicBezTo>
                    <a:pt x="77" y="109"/>
                    <a:pt x="102" y="88"/>
                    <a:pt x="105" y="57"/>
                  </a:cubicBezTo>
                  <a:cubicBezTo>
                    <a:pt x="109" y="22"/>
                    <a:pt x="90" y="0"/>
                    <a:pt x="61" y="0"/>
                  </a:cubicBezTo>
                  <a:moveTo>
                    <a:pt x="79" y="58"/>
                  </a:moveTo>
                  <a:cubicBezTo>
                    <a:pt x="75" y="77"/>
                    <a:pt x="64" y="91"/>
                    <a:pt x="48" y="90"/>
                  </a:cubicBezTo>
                  <a:cubicBezTo>
                    <a:pt x="33" y="89"/>
                    <a:pt x="27" y="72"/>
                    <a:pt x="31" y="53"/>
                  </a:cubicBezTo>
                  <a:cubicBezTo>
                    <a:pt x="35" y="35"/>
                    <a:pt x="45" y="18"/>
                    <a:pt x="63" y="20"/>
                  </a:cubicBezTo>
                  <a:cubicBezTo>
                    <a:pt x="76" y="21"/>
                    <a:pt x="83" y="38"/>
                    <a:pt x="79" y="58"/>
                  </a:cubicBezTo>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30" name="Freeform 26">
              <a:extLst>
                <a:ext uri="{FF2B5EF4-FFF2-40B4-BE49-F238E27FC236}">
                  <a16:creationId xmlns:a16="http://schemas.microsoft.com/office/drawing/2014/main" id="{EABDC26B-7AFA-164A-BDF0-F598870D4BB2}"/>
                </a:ext>
              </a:extLst>
            </p:cNvPr>
            <p:cNvSpPr>
              <a:spLocks noEditPoints="1"/>
            </p:cNvSpPr>
            <p:nvPr/>
          </p:nvSpPr>
          <p:spPr bwMode="auto">
            <a:xfrm>
              <a:off x="5497513" y="3287713"/>
              <a:ext cx="407988" cy="407988"/>
            </a:xfrm>
            <a:custGeom>
              <a:avLst/>
              <a:gdLst>
                <a:gd name="T0" fmla="*/ 2147483646 w 109"/>
                <a:gd name="T1" fmla="*/ 0 h 109"/>
                <a:gd name="T2" fmla="*/ 2147483646 w 109"/>
                <a:gd name="T3" fmla="*/ 2147483646 h 109"/>
                <a:gd name="T4" fmla="*/ 2147483646 w 109"/>
                <a:gd name="T5" fmla="*/ 2147483646 h 109"/>
                <a:gd name="T6" fmla="*/ 2147483646 w 109"/>
                <a:gd name="T7" fmla="*/ 2147483646 h 109"/>
                <a:gd name="T8" fmla="*/ 2147483646 w 109"/>
                <a:gd name="T9" fmla="*/ 0 h 109"/>
                <a:gd name="T10" fmla="*/ 2147483646 w 109"/>
                <a:gd name="T11" fmla="*/ 2147483646 h 109"/>
                <a:gd name="T12" fmla="*/ 2147483646 w 109"/>
                <a:gd name="T13" fmla="*/ 2147483646 h 109"/>
                <a:gd name="T14" fmla="*/ 2147483646 w 109"/>
                <a:gd name="T15" fmla="*/ 2147483646 h 109"/>
                <a:gd name="T16" fmla="*/ 2147483646 w 109"/>
                <a:gd name="T17" fmla="*/ 2147483646 h 109"/>
                <a:gd name="T18" fmla="*/ 2147483646 w 109"/>
                <a:gd name="T19" fmla="*/ 2147483646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109">
                  <a:moveTo>
                    <a:pt x="61" y="0"/>
                  </a:moveTo>
                  <a:cubicBezTo>
                    <a:pt x="31" y="0"/>
                    <a:pt x="8" y="22"/>
                    <a:pt x="4" y="53"/>
                  </a:cubicBezTo>
                  <a:cubicBezTo>
                    <a:pt x="0" y="87"/>
                    <a:pt x="18" y="109"/>
                    <a:pt x="47" y="109"/>
                  </a:cubicBezTo>
                  <a:cubicBezTo>
                    <a:pt x="76" y="109"/>
                    <a:pt x="101" y="88"/>
                    <a:pt x="105" y="57"/>
                  </a:cubicBezTo>
                  <a:cubicBezTo>
                    <a:pt x="109" y="22"/>
                    <a:pt x="90" y="0"/>
                    <a:pt x="61" y="0"/>
                  </a:cubicBezTo>
                  <a:moveTo>
                    <a:pt x="79" y="58"/>
                  </a:moveTo>
                  <a:cubicBezTo>
                    <a:pt x="75" y="77"/>
                    <a:pt x="63" y="91"/>
                    <a:pt x="48" y="90"/>
                  </a:cubicBezTo>
                  <a:cubicBezTo>
                    <a:pt x="33" y="89"/>
                    <a:pt x="26" y="72"/>
                    <a:pt x="30" y="53"/>
                  </a:cubicBezTo>
                  <a:cubicBezTo>
                    <a:pt x="34" y="35"/>
                    <a:pt x="45" y="18"/>
                    <a:pt x="63" y="20"/>
                  </a:cubicBezTo>
                  <a:cubicBezTo>
                    <a:pt x="76" y="21"/>
                    <a:pt x="83" y="38"/>
                    <a:pt x="79" y="58"/>
                  </a:cubicBezTo>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31" name="Freeform 27">
              <a:extLst>
                <a:ext uri="{FF2B5EF4-FFF2-40B4-BE49-F238E27FC236}">
                  <a16:creationId xmlns:a16="http://schemas.microsoft.com/office/drawing/2014/main" id="{B71C717F-A200-084E-A7FA-E84DA44D51C4}"/>
                </a:ext>
              </a:extLst>
            </p:cNvPr>
            <p:cNvSpPr>
              <a:spLocks noEditPoints="1"/>
            </p:cNvSpPr>
            <p:nvPr/>
          </p:nvSpPr>
          <p:spPr bwMode="auto">
            <a:xfrm>
              <a:off x="6516688" y="3287713"/>
              <a:ext cx="409575" cy="407988"/>
            </a:xfrm>
            <a:custGeom>
              <a:avLst/>
              <a:gdLst>
                <a:gd name="T0" fmla="*/ 2147483646 w 109"/>
                <a:gd name="T1" fmla="*/ 0 h 109"/>
                <a:gd name="T2" fmla="*/ 2147483646 w 109"/>
                <a:gd name="T3" fmla="*/ 2147483646 h 109"/>
                <a:gd name="T4" fmla="*/ 2147483646 w 109"/>
                <a:gd name="T5" fmla="*/ 2147483646 h 109"/>
                <a:gd name="T6" fmla="*/ 2147483646 w 109"/>
                <a:gd name="T7" fmla="*/ 2147483646 h 109"/>
                <a:gd name="T8" fmla="*/ 2147483646 w 109"/>
                <a:gd name="T9" fmla="*/ 0 h 109"/>
                <a:gd name="T10" fmla="*/ 2147483646 w 109"/>
                <a:gd name="T11" fmla="*/ 2147483646 h 109"/>
                <a:gd name="T12" fmla="*/ 2147483646 w 109"/>
                <a:gd name="T13" fmla="*/ 2147483646 h 109"/>
                <a:gd name="T14" fmla="*/ 2147483646 w 109"/>
                <a:gd name="T15" fmla="*/ 2147483646 h 109"/>
                <a:gd name="T16" fmla="*/ 2147483646 w 109"/>
                <a:gd name="T17" fmla="*/ 2147483646 h 109"/>
                <a:gd name="T18" fmla="*/ 2147483646 w 109"/>
                <a:gd name="T19" fmla="*/ 2147483646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109">
                  <a:moveTo>
                    <a:pt x="61" y="0"/>
                  </a:moveTo>
                  <a:cubicBezTo>
                    <a:pt x="32" y="0"/>
                    <a:pt x="8" y="22"/>
                    <a:pt x="4" y="53"/>
                  </a:cubicBezTo>
                  <a:cubicBezTo>
                    <a:pt x="0" y="87"/>
                    <a:pt x="18" y="109"/>
                    <a:pt x="47" y="109"/>
                  </a:cubicBezTo>
                  <a:cubicBezTo>
                    <a:pt x="77" y="109"/>
                    <a:pt x="102" y="88"/>
                    <a:pt x="105" y="57"/>
                  </a:cubicBezTo>
                  <a:cubicBezTo>
                    <a:pt x="109" y="22"/>
                    <a:pt x="90" y="0"/>
                    <a:pt x="61" y="0"/>
                  </a:cubicBezTo>
                  <a:moveTo>
                    <a:pt x="79" y="58"/>
                  </a:moveTo>
                  <a:cubicBezTo>
                    <a:pt x="75" y="77"/>
                    <a:pt x="64" y="91"/>
                    <a:pt x="48" y="90"/>
                  </a:cubicBezTo>
                  <a:cubicBezTo>
                    <a:pt x="33" y="89"/>
                    <a:pt x="27" y="72"/>
                    <a:pt x="31" y="53"/>
                  </a:cubicBezTo>
                  <a:cubicBezTo>
                    <a:pt x="35" y="35"/>
                    <a:pt x="45" y="18"/>
                    <a:pt x="63" y="20"/>
                  </a:cubicBezTo>
                  <a:cubicBezTo>
                    <a:pt x="76" y="21"/>
                    <a:pt x="83" y="38"/>
                    <a:pt x="79" y="58"/>
                  </a:cubicBezTo>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32" name="Freeform 28">
              <a:extLst>
                <a:ext uri="{FF2B5EF4-FFF2-40B4-BE49-F238E27FC236}">
                  <a16:creationId xmlns:a16="http://schemas.microsoft.com/office/drawing/2014/main" id="{4B531D95-6C7E-8B47-8930-57C1A759B5AC}"/>
                </a:ext>
              </a:extLst>
            </p:cNvPr>
            <p:cNvSpPr>
              <a:spLocks noEditPoints="1"/>
            </p:cNvSpPr>
            <p:nvPr/>
          </p:nvSpPr>
          <p:spPr bwMode="auto">
            <a:xfrm>
              <a:off x="7177088" y="3287713"/>
              <a:ext cx="442913" cy="558800"/>
            </a:xfrm>
            <a:custGeom>
              <a:avLst/>
              <a:gdLst>
                <a:gd name="T0" fmla="*/ 2147483646 w 118"/>
                <a:gd name="T1" fmla="*/ 0 h 149"/>
                <a:gd name="T2" fmla="*/ 2147483646 w 118"/>
                <a:gd name="T3" fmla="*/ 2147483646 h 149"/>
                <a:gd name="T4" fmla="*/ 2147483646 w 118"/>
                <a:gd name="T5" fmla="*/ 2147483646 h 149"/>
                <a:gd name="T6" fmla="*/ 2147483646 w 118"/>
                <a:gd name="T7" fmla="*/ 2147483646 h 149"/>
                <a:gd name="T8" fmla="*/ 0 w 118"/>
                <a:gd name="T9" fmla="*/ 2147483646 h 149"/>
                <a:gd name="T10" fmla="*/ 2147483646 w 118"/>
                <a:gd name="T11" fmla="*/ 2147483646 h 149"/>
                <a:gd name="T12" fmla="*/ 2147483646 w 118"/>
                <a:gd name="T13" fmla="*/ 2147483646 h 149"/>
                <a:gd name="T14" fmla="*/ 2147483646 w 118"/>
                <a:gd name="T15" fmla="*/ 2147483646 h 149"/>
                <a:gd name="T16" fmla="*/ 2147483646 w 118"/>
                <a:gd name="T17" fmla="*/ 2147483646 h 149"/>
                <a:gd name="T18" fmla="*/ 2147483646 w 118"/>
                <a:gd name="T19" fmla="*/ 0 h 149"/>
                <a:gd name="T20" fmla="*/ 2147483646 w 118"/>
                <a:gd name="T21" fmla="*/ 2147483646 h 149"/>
                <a:gd name="T22" fmla="*/ 2147483646 w 118"/>
                <a:gd name="T23" fmla="*/ 2147483646 h 149"/>
                <a:gd name="T24" fmla="*/ 2147483646 w 118"/>
                <a:gd name="T25" fmla="*/ 2147483646 h 149"/>
                <a:gd name="T26" fmla="*/ 2147483646 w 118"/>
                <a:gd name="T27" fmla="*/ 2147483646 h 149"/>
                <a:gd name="T28" fmla="*/ 2147483646 w 118"/>
                <a:gd name="T29" fmla="*/ 2147483646 h 1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8" h="149">
                  <a:moveTo>
                    <a:pt x="79" y="0"/>
                  </a:moveTo>
                  <a:cubicBezTo>
                    <a:pt x="67" y="0"/>
                    <a:pt x="59" y="4"/>
                    <a:pt x="51" y="13"/>
                  </a:cubicBezTo>
                  <a:cubicBezTo>
                    <a:pt x="53" y="2"/>
                    <a:pt x="53" y="2"/>
                    <a:pt x="53" y="2"/>
                  </a:cubicBezTo>
                  <a:cubicBezTo>
                    <a:pt x="28" y="2"/>
                    <a:pt x="28" y="2"/>
                    <a:pt x="28" y="2"/>
                  </a:cubicBezTo>
                  <a:cubicBezTo>
                    <a:pt x="0" y="149"/>
                    <a:pt x="0" y="149"/>
                    <a:pt x="0" y="149"/>
                  </a:cubicBezTo>
                  <a:cubicBezTo>
                    <a:pt x="25" y="149"/>
                    <a:pt x="25" y="149"/>
                    <a:pt x="25" y="149"/>
                  </a:cubicBezTo>
                  <a:cubicBezTo>
                    <a:pt x="36" y="91"/>
                    <a:pt x="36" y="91"/>
                    <a:pt x="36" y="91"/>
                  </a:cubicBezTo>
                  <a:cubicBezTo>
                    <a:pt x="40" y="102"/>
                    <a:pt x="49" y="108"/>
                    <a:pt x="61" y="109"/>
                  </a:cubicBezTo>
                  <a:cubicBezTo>
                    <a:pt x="94" y="109"/>
                    <a:pt x="110" y="85"/>
                    <a:pt x="114" y="54"/>
                  </a:cubicBezTo>
                  <a:cubicBezTo>
                    <a:pt x="118" y="24"/>
                    <a:pt x="107" y="0"/>
                    <a:pt x="79" y="0"/>
                  </a:cubicBezTo>
                  <a:moveTo>
                    <a:pt x="87" y="58"/>
                  </a:moveTo>
                  <a:cubicBezTo>
                    <a:pt x="84" y="76"/>
                    <a:pt x="74" y="89"/>
                    <a:pt x="60" y="89"/>
                  </a:cubicBezTo>
                  <a:cubicBezTo>
                    <a:pt x="46" y="88"/>
                    <a:pt x="39" y="74"/>
                    <a:pt x="44" y="51"/>
                  </a:cubicBezTo>
                  <a:cubicBezTo>
                    <a:pt x="50" y="30"/>
                    <a:pt x="58" y="20"/>
                    <a:pt x="71" y="20"/>
                  </a:cubicBezTo>
                  <a:cubicBezTo>
                    <a:pt x="87" y="21"/>
                    <a:pt x="91" y="38"/>
                    <a:pt x="87" y="58"/>
                  </a:cubicBezTo>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33" name="Freeform 29">
              <a:extLst>
                <a:ext uri="{FF2B5EF4-FFF2-40B4-BE49-F238E27FC236}">
                  <a16:creationId xmlns:a16="http://schemas.microsoft.com/office/drawing/2014/main" id="{EB09510E-1B32-194D-AE3B-9839EAEEAADD}"/>
                </a:ext>
              </a:extLst>
            </p:cNvPr>
            <p:cNvSpPr>
              <a:spLocks noEditPoints="1"/>
            </p:cNvSpPr>
            <p:nvPr/>
          </p:nvSpPr>
          <p:spPr bwMode="auto">
            <a:xfrm>
              <a:off x="7634288" y="3287713"/>
              <a:ext cx="412750" cy="407988"/>
            </a:xfrm>
            <a:custGeom>
              <a:avLst/>
              <a:gdLst>
                <a:gd name="T0" fmla="*/ 2147483646 w 110"/>
                <a:gd name="T1" fmla="*/ 0 h 109"/>
                <a:gd name="T2" fmla="*/ 2147483646 w 110"/>
                <a:gd name="T3" fmla="*/ 2147483646 h 109"/>
                <a:gd name="T4" fmla="*/ 2147483646 w 110"/>
                <a:gd name="T5" fmla="*/ 2147483646 h 109"/>
                <a:gd name="T6" fmla="*/ 2147483646 w 110"/>
                <a:gd name="T7" fmla="*/ 2147483646 h 109"/>
                <a:gd name="T8" fmla="*/ 2147483646 w 110"/>
                <a:gd name="T9" fmla="*/ 0 h 109"/>
                <a:gd name="T10" fmla="*/ 2147483646 w 110"/>
                <a:gd name="T11" fmla="*/ 2147483646 h 109"/>
                <a:gd name="T12" fmla="*/ 2147483646 w 110"/>
                <a:gd name="T13" fmla="*/ 2147483646 h 109"/>
                <a:gd name="T14" fmla="*/ 2147483646 w 110"/>
                <a:gd name="T15" fmla="*/ 2147483646 h 109"/>
                <a:gd name="T16" fmla="*/ 2147483646 w 110"/>
                <a:gd name="T17" fmla="*/ 2147483646 h 109"/>
                <a:gd name="T18" fmla="*/ 2147483646 w 110"/>
                <a:gd name="T19" fmla="*/ 2147483646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109">
                  <a:moveTo>
                    <a:pt x="61" y="0"/>
                  </a:moveTo>
                  <a:cubicBezTo>
                    <a:pt x="32" y="0"/>
                    <a:pt x="9" y="22"/>
                    <a:pt x="5" y="53"/>
                  </a:cubicBezTo>
                  <a:cubicBezTo>
                    <a:pt x="0" y="87"/>
                    <a:pt x="19" y="109"/>
                    <a:pt x="48" y="109"/>
                  </a:cubicBezTo>
                  <a:cubicBezTo>
                    <a:pt x="77" y="109"/>
                    <a:pt x="102" y="88"/>
                    <a:pt x="106" y="57"/>
                  </a:cubicBezTo>
                  <a:cubicBezTo>
                    <a:pt x="110" y="22"/>
                    <a:pt x="91" y="0"/>
                    <a:pt x="61" y="0"/>
                  </a:cubicBezTo>
                  <a:moveTo>
                    <a:pt x="80" y="58"/>
                  </a:moveTo>
                  <a:cubicBezTo>
                    <a:pt x="76" y="77"/>
                    <a:pt x="64" y="91"/>
                    <a:pt x="49" y="90"/>
                  </a:cubicBezTo>
                  <a:cubicBezTo>
                    <a:pt x="34" y="89"/>
                    <a:pt x="27" y="72"/>
                    <a:pt x="31" y="53"/>
                  </a:cubicBezTo>
                  <a:cubicBezTo>
                    <a:pt x="35" y="35"/>
                    <a:pt x="46" y="18"/>
                    <a:pt x="64" y="20"/>
                  </a:cubicBezTo>
                  <a:cubicBezTo>
                    <a:pt x="77" y="21"/>
                    <a:pt x="84" y="38"/>
                    <a:pt x="80" y="58"/>
                  </a:cubicBezTo>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34" name="Freeform 30">
              <a:extLst>
                <a:ext uri="{FF2B5EF4-FFF2-40B4-BE49-F238E27FC236}">
                  <a16:creationId xmlns:a16="http://schemas.microsoft.com/office/drawing/2014/main" id="{B5E245B9-D34A-C54D-8FD6-0BE1B1042B20}"/>
                </a:ext>
              </a:extLst>
            </p:cNvPr>
            <p:cNvSpPr>
              <a:spLocks noEditPoints="1"/>
            </p:cNvSpPr>
            <p:nvPr/>
          </p:nvSpPr>
          <p:spPr bwMode="auto">
            <a:xfrm>
              <a:off x="8308975" y="3260725"/>
              <a:ext cx="357188" cy="431800"/>
            </a:xfrm>
            <a:custGeom>
              <a:avLst/>
              <a:gdLst>
                <a:gd name="T0" fmla="*/ 2147483646 w 95"/>
                <a:gd name="T1" fmla="*/ 2147483646 h 115"/>
                <a:gd name="T2" fmla="*/ 2147483646 w 95"/>
                <a:gd name="T3" fmla="*/ 2147483646 h 115"/>
                <a:gd name="T4" fmla="*/ 2147483646 w 95"/>
                <a:gd name="T5" fmla="*/ 2147483646 h 115"/>
                <a:gd name="T6" fmla="*/ 2147483646 w 95"/>
                <a:gd name="T7" fmla="*/ 2147483646 h 115"/>
                <a:gd name="T8" fmla="*/ 2147483646 w 95"/>
                <a:gd name="T9" fmla="*/ 2147483646 h 115"/>
                <a:gd name="T10" fmla="*/ 2147483646 w 95"/>
                <a:gd name="T11" fmla="*/ 2147483646 h 115"/>
                <a:gd name="T12" fmla="*/ 0 w 95"/>
                <a:gd name="T13" fmla="*/ 2147483646 h 115"/>
                <a:gd name="T14" fmla="*/ 2147483646 w 95"/>
                <a:gd name="T15" fmla="*/ 2147483646 h 115"/>
                <a:gd name="T16" fmla="*/ 2147483646 w 95"/>
                <a:gd name="T17" fmla="*/ 2147483646 h 115"/>
                <a:gd name="T18" fmla="*/ 2147483646 w 95"/>
                <a:gd name="T19" fmla="*/ 2147483646 h 115"/>
                <a:gd name="T20" fmla="*/ 2147483646 w 95"/>
                <a:gd name="T21" fmla="*/ 2147483646 h 115"/>
                <a:gd name="T22" fmla="*/ 2147483646 w 95"/>
                <a:gd name="T23" fmla="*/ 2147483646 h 115"/>
                <a:gd name="T24" fmla="*/ 2147483646 w 95"/>
                <a:gd name="T25" fmla="*/ 2147483646 h 115"/>
                <a:gd name="T26" fmla="*/ 2147483646 w 95"/>
                <a:gd name="T27" fmla="*/ 2147483646 h 115"/>
                <a:gd name="T28" fmla="*/ 2147483646 w 95"/>
                <a:gd name="T29" fmla="*/ 2147483646 h 115"/>
                <a:gd name="T30" fmla="*/ 2147483646 w 95"/>
                <a:gd name="T31" fmla="*/ 2147483646 h 115"/>
                <a:gd name="T32" fmla="*/ 2147483646 w 95"/>
                <a:gd name="T33" fmla="*/ 2147483646 h 115"/>
                <a:gd name="T34" fmla="*/ 2147483646 w 95"/>
                <a:gd name="T35" fmla="*/ 2147483646 h 1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5" h="115">
                  <a:moveTo>
                    <a:pt x="74" y="8"/>
                  </a:moveTo>
                  <a:cubicBezTo>
                    <a:pt x="53" y="0"/>
                    <a:pt x="22" y="12"/>
                    <a:pt x="22" y="12"/>
                  </a:cubicBezTo>
                  <a:cubicBezTo>
                    <a:pt x="19" y="32"/>
                    <a:pt x="19" y="32"/>
                    <a:pt x="19" y="32"/>
                  </a:cubicBezTo>
                  <a:cubicBezTo>
                    <a:pt x="19" y="32"/>
                    <a:pt x="38" y="24"/>
                    <a:pt x="54" y="24"/>
                  </a:cubicBezTo>
                  <a:cubicBezTo>
                    <a:pt x="77" y="26"/>
                    <a:pt x="70" y="49"/>
                    <a:pt x="70" y="49"/>
                  </a:cubicBezTo>
                  <a:cubicBezTo>
                    <a:pt x="54" y="47"/>
                    <a:pt x="32" y="51"/>
                    <a:pt x="26" y="53"/>
                  </a:cubicBezTo>
                  <a:cubicBezTo>
                    <a:pt x="12" y="58"/>
                    <a:pt x="0" y="67"/>
                    <a:pt x="0" y="85"/>
                  </a:cubicBezTo>
                  <a:cubicBezTo>
                    <a:pt x="0" y="99"/>
                    <a:pt x="7" y="115"/>
                    <a:pt x="32" y="114"/>
                  </a:cubicBezTo>
                  <a:cubicBezTo>
                    <a:pt x="44" y="114"/>
                    <a:pt x="60" y="103"/>
                    <a:pt x="63" y="95"/>
                  </a:cubicBezTo>
                  <a:cubicBezTo>
                    <a:pt x="63" y="95"/>
                    <a:pt x="60" y="113"/>
                    <a:pt x="60" y="113"/>
                  </a:cubicBezTo>
                  <a:cubicBezTo>
                    <a:pt x="81" y="113"/>
                    <a:pt x="81" y="113"/>
                    <a:pt x="81" y="113"/>
                  </a:cubicBezTo>
                  <a:cubicBezTo>
                    <a:pt x="84" y="98"/>
                    <a:pt x="92" y="52"/>
                    <a:pt x="93" y="44"/>
                  </a:cubicBezTo>
                  <a:cubicBezTo>
                    <a:pt x="94" y="34"/>
                    <a:pt x="95" y="16"/>
                    <a:pt x="74" y="8"/>
                  </a:cubicBezTo>
                  <a:moveTo>
                    <a:pt x="55" y="90"/>
                  </a:moveTo>
                  <a:cubicBezTo>
                    <a:pt x="47" y="97"/>
                    <a:pt x="33" y="97"/>
                    <a:pt x="28" y="91"/>
                  </a:cubicBezTo>
                  <a:cubicBezTo>
                    <a:pt x="23" y="86"/>
                    <a:pt x="25" y="76"/>
                    <a:pt x="31" y="71"/>
                  </a:cubicBezTo>
                  <a:cubicBezTo>
                    <a:pt x="44" y="61"/>
                    <a:pt x="67" y="65"/>
                    <a:pt x="67" y="65"/>
                  </a:cubicBezTo>
                  <a:cubicBezTo>
                    <a:pt x="67" y="65"/>
                    <a:pt x="67" y="79"/>
                    <a:pt x="55" y="90"/>
                  </a:cubicBezTo>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35" name="Freeform 31">
              <a:extLst>
                <a:ext uri="{FF2B5EF4-FFF2-40B4-BE49-F238E27FC236}">
                  <a16:creationId xmlns:a16="http://schemas.microsoft.com/office/drawing/2014/main" id="{9E4CE526-B3B4-3445-9D29-E8DAAAED0FC7}"/>
                </a:ext>
              </a:extLst>
            </p:cNvPr>
            <p:cNvSpPr>
              <a:spLocks noEditPoints="1"/>
            </p:cNvSpPr>
            <p:nvPr/>
          </p:nvSpPr>
          <p:spPr bwMode="auto">
            <a:xfrm>
              <a:off x="9126538" y="3287713"/>
              <a:ext cx="409575" cy="407988"/>
            </a:xfrm>
            <a:custGeom>
              <a:avLst/>
              <a:gdLst>
                <a:gd name="T0" fmla="*/ 2147483646 w 109"/>
                <a:gd name="T1" fmla="*/ 0 h 109"/>
                <a:gd name="T2" fmla="*/ 2147483646 w 109"/>
                <a:gd name="T3" fmla="*/ 2147483646 h 109"/>
                <a:gd name="T4" fmla="*/ 2147483646 w 109"/>
                <a:gd name="T5" fmla="*/ 2147483646 h 109"/>
                <a:gd name="T6" fmla="*/ 2147483646 w 109"/>
                <a:gd name="T7" fmla="*/ 2147483646 h 109"/>
                <a:gd name="T8" fmla="*/ 2147483646 w 109"/>
                <a:gd name="T9" fmla="*/ 0 h 109"/>
                <a:gd name="T10" fmla="*/ 2147483646 w 109"/>
                <a:gd name="T11" fmla="*/ 2147483646 h 109"/>
                <a:gd name="T12" fmla="*/ 2147483646 w 109"/>
                <a:gd name="T13" fmla="*/ 2147483646 h 109"/>
                <a:gd name="T14" fmla="*/ 2147483646 w 109"/>
                <a:gd name="T15" fmla="*/ 2147483646 h 109"/>
                <a:gd name="T16" fmla="*/ 2147483646 w 109"/>
                <a:gd name="T17" fmla="*/ 2147483646 h 109"/>
                <a:gd name="T18" fmla="*/ 2147483646 w 109"/>
                <a:gd name="T19" fmla="*/ 2147483646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109">
                  <a:moveTo>
                    <a:pt x="61" y="0"/>
                  </a:moveTo>
                  <a:cubicBezTo>
                    <a:pt x="31" y="0"/>
                    <a:pt x="8" y="22"/>
                    <a:pt x="4" y="53"/>
                  </a:cubicBezTo>
                  <a:cubicBezTo>
                    <a:pt x="0" y="87"/>
                    <a:pt x="18" y="109"/>
                    <a:pt x="47" y="109"/>
                  </a:cubicBezTo>
                  <a:cubicBezTo>
                    <a:pt x="76" y="109"/>
                    <a:pt x="101" y="88"/>
                    <a:pt x="105" y="57"/>
                  </a:cubicBezTo>
                  <a:cubicBezTo>
                    <a:pt x="109" y="22"/>
                    <a:pt x="90" y="0"/>
                    <a:pt x="61" y="0"/>
                  </a:cubicBezTo>
                  <a:moveTo>
                    <a:pt x="79" y="58"/>
                  </a:moveTo>
                  <a:cubicBezTo>
                    <a:pt x="75" y="77"/>
                    <a:pt x="63" y="91"/>
                    <a:pt x="48" y="90"/>
                  </a:cubicBezTo>
                  <a:cubicBezTo>
                    <a:pt x="33" y="89"/>
                    <a:pt x="26" y="72"/>
                    <a:pt x="30" y="53"/>
                  </a:cubicBezTo>
                  <a:cubicBezTo>
                    <a:pt x="34" y="35"/>
                    <a:pt x="45" y="18"/>
                    <a:pt x="63" y="20"/>
                  </a:cubicBezTo>
                  <a:cubicBezTo>
                    <a:pt x="76" y="21"/>
                    <a:pt x="83" y="38"/>
                    <a:pt x="79" y="58"/>
                  </a:cubicBezTo>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36" name="Freeform 32">
              <a:extLst>
                <a:ext uri="{FF2B5EF4-FFF2-40B4-BE49-F238E27FC236}">
                  <a16:creationId xmlns:a16="http://schemas.microsoft.com/office/drawing/2014/main" id="{F0ECCA40-5F15-CF4A-A483-1291A65EBBD4}"/>
                </a:ext>
              </a:extLst>
            </p:cNvPr>
            <p:cNvSpPr>
              <a:spLocks/>
            </p:cNvSpPr>
            <p:nvPr/>
          </p:nvSpPr>
          <p:spPr bwMode="auto">
            <a:xfrm>
              <a:off x="3548063" y="4378325"/>
              <a:ext cx="201613" cy="296863"/>
            </a:xfrm>
            <a:custGeom>
              <a:avLst/>
              <a:gdLst>
                <a:gd name="T0" fmla="*/ 0 w 54"/>
                <a:gd name="T1" fmla="*/ 2147483646 h 79"/>
                <a:gd name="T2" fmla="*/ 0 w 54"/>
                <a:gd name="T3" fmla="*/ 2147483646 h 79"/>
                <a:gd name="T4" fmla="*/ 0 w 54"/>
                <a:gd name="T5" fmla="*/ 2147483646 h 79"/>
                <a:gd name="T6" fmla="*/ 0 w 54"/>
                <a:gd name="T7" fmla="*/ 2147483646 h 79"/>
                <a:gd name="T8" fmla="*/ 2147483646 w 54"/>
                <a:gd name="T9" fmla="*/ 2147483646 h 79"/>
                <a:gd name="T10" fmla="*/ 2147483646 w 54"/>
                <a:gd name="T11" fmla="*/ 2147483646 h 79"/>
                <a:gd name="T12" fmla="*/ 2147483646 w 54"/>
                <a:gd name="T13" fmla="*/ 2147483646 h 79"/>
                <a:gd name="T14" fmla="*/ 2147483646 w 54"/>
                <a:gd name="T15" fmla="*/ 2147483646 h 79"/>
                <a:gd name="T16" fmla="*/ 2147483646 w 54"/>
                <a:gd name="T17" fmla="*/ 2147483646 h 79"/>
                <a:gd name="T18" fmla="*/ 2147483646 w 54"/>
                <a:gd name="T19" fmla="*/ 2147483646 h 79"/>
                <a:gd name="T20" fmla="*/ 2147483646 w 54"/>
                <a:gd name="T21" fmla="*/ 2147483646 h 79"/>
                <a:gd name="T22" fmla="*/ 2147483646 w 54"/>
                <a:gd name="T23" fmla="*/ 2147483646 h 79"/>
                <a:gd name="T24" fmla="*/ 0 w 54"/>
                <a:gd name="T25" fmla="*/ 2147483646 h 79"/>
                <a:gd name="T26" fmla="*/ 0 w 54"/>
                <a:gd name="T27" fmla="*/ 0 h 79"/>
                <a:gd name="T28" fmla="*/ 2147483646 w 54"/>
                <a:gd name="T29" fmla="*/ 0 h 79"/>
                <a:gd name="T30" fmla="*/ 2147483646 w 54"/>
                <a:gd name="T31" fmla="*/ 0 h 79"/>
                <a:gd name="T32" fmla="*/ 2147483646 w 54"/>
                <a:gd name="T33" fmla="*/ 2147483646 h 79"/>
                <a:gd name="T34" fmla="*/ 2147483646 w 54"/>
                <a:gd name="T35" fmla="*/ 2147483646 h 79"/>
                <a:gd name="T36" fmla="*/ 2147483646 w 54"/>
                <a:gd name="T37" fmla="*/ 2147483646 h 79"/>
                <a:gd name="T38" fmla="*/ 2147483646 w 54"/>
                <a:gd name="T39" fmla="*/ 2147483646 h 79"/>
                <a:gd name="T40" fmla="*/ 2147483646 w 54"/>
                <a:gd name="T41" fmla="*/ 2147483646 h 79"/>
                <a:gd name="T42" fmla="*/ 2147483646 w 54"/>
                <a:gd name="T43" fmla="*/ 2147483646 h 79"/>
                <a:gd name="T44" fmla="*/ 2147483646 w 54"/>
                <a:gd name="T45" fmla="*/ 2147483646 h 79"/>
                <a:gd name="T46" fmla="*/ 2147483646 w 54"/>
                <a:gd name="T47" fmla="*/ 2147483646 h 79"/>
                <a:gd name="T48" fmla="*/ 2147483646 w 54"/>
                <a:gd name="T49" fmla="*/ 2147483646 h 79"/>
                <a:gd name="T50" fmla="*/ 2147483646 w 54"/>
                <a:gd name="T51" fmla="*/ 2147483646 h 79"/>
                <a:gd name="T52" fmla="*/ 2147483646 w 54"/>
                <a:gd name="T53" fmla="*/ 2147483646 h 79"/>
                <a:gd name="T54" fmla="*/ 2147483646 w 54"/>
                <a:gd name="T55" fmla="*/ 2147483646 h 79"/>
                <a:gd name="T56" fmla="*/ 2147483646 w 54"/>
                <a:gd name="T57" fmla="*/ 2147483646 h 79"/>
                <a:gd name="T58" fmla="*/ 2147483646 w 54"/>
                <a:gd name="T59" fmla="*/ 2147483646 h 79"/>
                <a:gd name="T60" fmla="*/ 2147483646 w 54"/>
                <a:gd name="T61" fmla="*/ 2147483646 h 79"/>
                <a:gd name="T62" fmla="*/ 2147483646 w 54"/>
                <a:gd name="T63" fmla="*/ 2147483646 h 79"/>
                <a:gd name="T64" fmla="*/ 2147483646 w 54"/>
                <a:gd name="T65" fmla="*/ 2147483646 h 79"/>
                <a:gd name="T66" fmla="*/ 2147483646 w 54"/>
                <a:gd name="T67" fmla="*/ 2147483646 h 79"/>
                <a:gd name="T68" fmla="*/ 2147483646 w 54"/>
                <a:gd name="T69" fmla="*/ 2147483646 h 79"/>
                <a:gd name="T70" fmla="*/ 2147483646 w 54"/>
                <a:gd name="T71" fmla="*/ 2147483646 h 79"/>
                <a:gd name="T72" fmla="*/ 2147483646 w 54"/>
                <a:gd name="T73" fmla="*/ 2147483646 h 79"/>
                <a:gd name="T74" fmla="*/ 2147483646 w 54"/>
                <a:gd name="T75" fmla="*/ 2147483646 h 79"/>
                <a:gd name="T76" fmla="*/ 2147483646 w 54"/>
                <a:gd name="T77" fmla="*/ 2147483646 h 79"/>
                <a:gd name="T78" fmla="*/ 2147483646 w 54"/>
                <a:gd name="T79" fmla="*/ 2147483646 h 79"/>
                <a:gd name="T80" fmla="*/ 2147483646 w 54"/>
                <a:gd name="T81" fmla="*/ 2147483646 h 79"/>
                <a:gd name="T82" fmla="*/ 2147483646 w 54"/>
                <a:gd name="T83" fmla="*/ 2147483646 h 79"/>
                <a:gd name="T84" fmla="*/ 2147483646 w 54"/>
                <a:gd name="T85" fmla="*/ 2147483646 h 79"/>
                <a:gd name="T86" fmla="*/ 2147483646 w 54"/>
                <a:gd name="T87" fmla="*/ 2147483646 h 79"/>
                <a:gd name="T88" fmla="*/ 2147483646 w 54"/>
                <a:gd name="T89" fmla="*/ 2147483646 h 79"/>
                <a:gd name="T90" fmla="*/ 2147483646 w 54"/>
                <a:gd name="T91" fmla="*/ 2147483646 h 79"/>
                <a:gd name="T92" fmla="*/ 2147483646 w 54"/>
                <a:gd name="T93" fmla="*/ 2147483646 h 79"/>
                <a:gd name="T94" fmla="*/ 2147483646 w 54"/>
                <a:gd name="T95" fmla="*/ 2147483646 h 79"/>
                <a:gd name="T96" fmla="*/ 2147483646 w 54"/>
                <a:gd name="T97" fmla="*/ 2147483646 h 79"/>
                <a:gd name="T98" fmla="*/ 0 w 54"/>
                <a:gd name="T99" fmla="*/ 2147483646 h 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4" h="79">
                  <a:moveTo>
                    <a:pt x="0" y="79"/>
                  </a:moveTo>
                  <a:cubicBezTo>
                    <a:pt x="0" y="78"/>
                    <a:pt x="0" y="78"/>
                    <a:pt x="0" y="78"/>
                  </a:cubicBezTo>
                  <a:cubicBezTo>
                    <a:pt x="0" y="75"/>
                    <a:pt x="0" y="75"/>
                    <a:pt x="0" y="75"/>
                  </a:cubicBezTo>
                  <a:cubicBezTo>
                    <a:pt x="0" y="74"/>
                    <a:pt x="0" y="74"/>
                    <a:pt x="0" y="74"/>
                  </a:cubicBezTo>
                  <a:cubicBezTo>
                    <a:pt x="1" y="74"/>
                    <a:pt x="3" y="74"/>
                    <a:pt x="3" y="74"/>
                  </a:cubicBezTo>
                  <a:cubicBezTo>
                    <a:pt x="4" y="73"/>
                    <a:pt x="4" y="72"/>
                    <a:pt x="5" y="72"/>
                  </a:cubicBezTo>
                  <a:cubicBezTo>
                    <a:pt x="5" y="71"/>
                    <a:pt x="5" y="70"/>
                    <a:pt x="5" y="69"/>
                  </a:cubicBezTo>
                  <a:cubicBezTo>
                    <a:pt x="6" y="68"/>
                    <a:pt x="6" y="66"/>
                    <a:pt x="6" y="64"/>
                  </a:cubicBezTo>
                  <a:cubicBezTo>
                    <a:pt x="6" y="15"/>
                    <a:pt x="6" y="15"/>
                    <a:pt x="6" y="15"/>
                  </a:cubicBezTo>
                  <a:cubicBezTo>
                    <a:pt x="6" y="13"/>
                    <a:pt x="6" y="11"/>
                    <a:pt x="5" y="10"/>
                  </a:cubicBezTo>
                  <a:cubicBezTo>
                    <a:pt x="5" y="9"/>
                    <a:pt x="5" y="8"/>
                    <a:pt x="5" y="7"/>
                  </a:cubicBezTo>
                  <a:cubicBezTo>
                    <a:pt x="4" y="6"/>
                    <a:pt x="4" y="6"/>
                    <a:pt x="3" y="5"/>
                  </a:cubicBezTo>
                  <a:cubicBezTo>
                    <a:pt x="2" y="5"/>
                    <a:pt x="1" y="4"/>
                    <a:pt x="0" y="4"/>
                  </a:cubicBezTo>
                  <a:cubicBezTo>
                    <a:pt x="0" y="0"/>
                    <a:pt x="0" y="0"/>
                    <a:pt x="0" y="0"/>
                  </a:cubicBezTo>
                  <a:cubicBezTo>
                    <a:pt x="53" y="0"/>
                    <a:pt x="53" y="0"/>
                    <a:pt x="53" y="0"/>
                  </a:cubicBezTo>
                  <a:cubicBezTo>
                    <a:pt x="53" y="0"/>
                    <a:pt x="53" y="0"/>
                    <a:pt x="53" y="0"/>
                  </a:cubicBezTo>
                  <a:cubicBezTo>
                    <a:pt x="53" y="18"/>
                    <a:pt x="53" y="18"/>
                    <a:pt x="53" y="18"/>
                  </a:cubicBezTo>
                  <a:cubicBezTo>
                    <a:pt x="52" y="19"/>
                    <a:pt x="52" y="19"/>
                    <a:pt x="52" y="19"/>
                  </a:cubicBezTo>
                  <a:cubicBezTo>
                    <a:pt x="45" y="18"/>
                    <a:pt x="45" y="18"/>
                    <a:pt x="45" y="18"/>
                  </a:cubicBezTo>
                  <a:cubicBezTo>
                    <a:pt x="44" y="15"/>
                    <a:pt x="43" y="12"/>
                    <a:pt x="42" y="11"/>
                  </a:cubicBezTo>
                  <a:cubicBezTo>
                    <a:pt x="42" y="10"/>
                    <a:pt x="41" y="9"/>
                    <a:pt x="40" y="8"/>
                  </a:cubicBezTo>
                  <a:cubicBezTo>
                    <a:pt x="38" y="7"/>
                    <a:pt x="36" y="7"/>
                    <a:pt x="34" y="7"/>
                  </a:cubicBezTo>
                  <a:cubicBezTo>
                    <a:pt x="23" y="7"/>
                    <a:pt x="23" y="7"/>
                    <a:pt x="23" y="7"/>
                  </a:cubicBezTo>
                  <a:cubicBezTo>
                    <a:pt x="22" y="34"/>
                    <a:pt x="22" y="34"/>
                    <a:pt x="22" y="34"/>
                  </a:cubicBezTo>
                  <a:cubicBezTo>
                    <a:pt x="29" y="34"/>
                    <a:pt x="29" y="34"/>
                    <a:pt x="29" y="34"/>
                  </a:cubicBezTo>
                  <a:cubicBezTo>
                    <a:pt x="31" y="34"/>
                    <a:pt x="32" y="34"/>
                    <a:pt x="33" y="34"/>
                  </a:cubicBezTo>
                  <a:cubicBezTo>
                    <a:pt x="34" y="33"/>
                    <a:pt x="34" y="32"/>
                    <a:pt x="35" y="31"/>
                  </a:cubicBezTo>
                  <a:cubicBezTo>
                    <a:pt x="36" y="30"/>
                    <a:pt x="36" y="28"/>
                    <a:pt x="37" y="26"/>
                  </a:cubicBezTo>
                  <a:cubicBezTo>
                    <a:pt x="43" y="26"/>
                    <a:pt x="43" y="26"/>
                    <a:pt x="43" y="26"/>
                  </a:cubicBezTo>
                  <a:cubicBezTo>
                    <a:pt x="43" y="27"/>
                    <a:pt x="43" y="27"/>
                    <a:pt x="43" y="27"/>
                  </a:cubicBezTo>
                  <a:cubicBezTo>
                    <a:pt x="43" y="49"/>
                    <a:pt x="43" y="49"/>
                    <a:pt x="43" y="49"/>
                  </a:cubicBezTo>
                  <a:cubicBezTo>
                    <a:pt x="42" y="50"/>
                    <a:pt x="42" y="50"/>
                    <a:pt x="42" y="50"/>
                  </a:cubicBezTo>
                  <a:cubicBezTo>
                    <a:pt x="37" y="50"/>
                    <a:pt x="37" y="50"/>
                    <a:pt x="37" y="50"/>
                  </a:cubicBezTo>
                  <a:cubicBezTo>
                    <a:pt x="36" y="47"/>
                    <a:pt x="35" y="45"/>
                    <a:pt x="35" y="44"/>
                  </a:cubicBezTo>
                  <a:cubicBezTo>
                    <a:pt x="34" y="43"/>
                    <a:pt x="34" y="42"/>
                    <a:pt x="33" y="42"/>
                  </a:cubicBezTo>
                  <a:cubicBezTo>
                    <a:pt x="32" y="41"/>
                    <a:pt x="31" y="41"/>
                    <a:pt x="29" y="41"/>
                  </a:cubicBezTo>
                  <a:cubicBezTo>
                    <a:pt x="23" y="41"/>
                    <a:pt x="23" y="41"/>
                    <a:pt x="23" y="41"/>
                  </a:cubicBezTo>
                  <a:cubicBezTo>
                    <a:pt x="22" y="71"/>
                    <a:pt x="22" y="71"/>
                    <a:pt x="22" y="71"/>
                  </a:cubicBezTo>
                  <a:cubicBezTo>
                    <a:pt x="34" y="72"/>
                    <a:pt x="34" y="72"/>
                    <a:pt x="34" y="72"/>
                  </a:cubicBezTo>
                  <a:cubicBezTo>
                    <a:pt x="35" y="72"/>
                    <a:pt x="36" y="72"/>
                    <a:pt x="37" y="72"/>
                  </a:cubicBezTo>
                  <a:cubicBezTo>
                    <a:pt x="38" y="71"/>
                    <a:pt x="38" y="71"/>
                    <a:pt x="39" y="71"/>
                  </a:cubicBezTo>
                  <a:cubicBezTo>
                    <a:pt x="40" y="70"/>
                    <a:pt x="40" y="70"/>
                    <a:pt x="41" y="69"/>
                  </a:cubicBezTo>
                  <a:cubicBezTo>
                    <a:pt x="42" y="68"/>
                    <a:pt x="42" y="67"/>
                    <a:pt x="43" y="67"/>
                  </a:cubicBezTo>
                  <a:cubicBezTo>
                    <a:pt x="43" y="66"/>
                    <a:pt x="44" y="65"/>
                    <a:pt x="44" y="63"/>
                  </a:cubicBezTo>
                  <a:cubicBezTo>
                    <a:pt x="45" y="62"/>
                    <a:pt x="45" y="60"/>
                    <a:pt x="46" y="58"/>
                  </a:cubicBezTo>
                  <a:cubicBezTo>
                    <a:pt x="53" y="58"/>
                    <a:pt x="53" y="58"/>
                    <a:pt x="53" y="58"/>
                  </a:cubicBezTo>
                  <a:cubicBezTo>
                    <a:pt x="54" y="58"/>
                    <a:pt x="54" y="58"/>
                    <a:pt x="54" y="58"/>
                  </a:cubicBezTo>
                  <a:cubicBezTo>
                    <a:pt x="52" y="78"/>
                    <a:pt x="52" y="78"/>
                    <a:pt x="52" y="78"/>
                  </a:cubicBezTo>
                  <a:cubicBezTo>
                    <a:pt x="52" y="79"/>
                    <a:pt x="52" y="79"/>
                    <a:pt x="52" y="79"/>
                  </a:cubicBezTo>
                  <a:lnTo>
                    <a:pt x="0" y="79"/>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37" name="Freeform 33">
              <a:extLst>
                <a:ext uri="{FF2B5EF4-FFF2-40B4-BE49-F238E27FC236}">
                  <a16:creationId xmlns:a16="http://schemas.microsoft.com/office/drawing/2014/main" id="{E6A751D5-7090-294A-AA59-FA198F2F5834}"/>
                </a:ext>
              </a:extLst>
            </p:cNvPr>
            <p:cNvSpPr>
              <a:spLocks/>
            </p:cNvSpPr>
            <p:nvPr/>
          </p:nvSpPr>
          <p:spPr bwMode="auto">
            <a:xfrm>
              <a:off x="3806825" y="4457700"/>
              <a:ext cx="220663" cy="217488"/>
            </a:xfrm>
            <a:custGeom>
              <a:avLst/>
              <a:gdLst>
                <a:gd name="T0" fmla="*/ 2147483646 w 59"/>
                <a:gd name="T1" fmla="*/ 2147483646 h 58"/>
                <a:gd name="T2" fmla="*/ 0 w 59"/>
                <a:gd name="T3" fmla="*/ 2147483646 h 58"/>
                <a:gd name="T4" fmla="*/ 2147483646 w 59"/>
                <a:gd name="T5" fmla="*/ 2147483646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0 w 59"/>
                <a:gd name="T21" fmla="*/ 2147483646 h 58"/>
                <a:gd name="T22" fmla="*/ 0 w 59"/>
                <a:gd name="T23" fmla="*/ 0 h 58"/>
                <a:gd name="T24" fmla="*/ 2147483646 w 59"/>
                <a:gd name="T25" fmla="*/ 0 h 58"/>
                <a:gd name="T26" fmla="*/ 2147483646 w 59"/>
                <a:gd name="T27" fmla="*/ 0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2147483646 h 58"/>
                <a:gd name="T40" fmla="*/ 2147483646 w 59"/>
                <a:gd name="T41" fmla="*/ 0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2147483646 w 59"/>
                <a:gd name="T59" fmla="*/ 2147483646 h 58"/>
                <a:gd name="T60" fmla="*/ 2147483646 w 59"/>
                <a:gd name="T61" fmla="*/ 2147483646 h 58"/>
                <a:gd name="T62" fmla="*/ 2147483646 w 59"/>
                <a:gd name="T63" fmla="*/ 2147483646 h 58"/>
                <a:gd name="T64" fmla="*/ 2147483646 w 59"/>
                <a:gd name="T65" fmla="*/ 2147483646 h 58"/>
                <a:gd name="T66" fmla="*/ 2147483646 w 59"/>
                <a:gd name="T67" fmla="*/ 2147483646 h 58"/>
                <a:gd name="T68" fmla="*/ 2147483646 w 59"/>
                <a:gd name="T69" fmla="*/ 2147483646 h 58"/>
                <a:gd name="T70" fmla="*/ 2147483646 w 59"/>
                <a:gd name="T71" fmla="*/ 2147483646 h 58"/>
                <a:gd name="T72" fmla="*/ 2147483646 w 59"/>
                <a:gd name="T73" fmla="*/ 2147483646 h 58"/>
                <a:gd name="T74" fmla="*/ 2147483646 w 59"/>
                <a:gd name="T75" fmla="*/ 2147483646 h 58"/>
                <a:gd name="T76" fmla="*/ 2147483646 w 59"/>
                <a:gd name="T77" fmla="*/ 2147483646 h 58"/>
                <a:gd name="T78" fmla="*/ 2147483646 w 59"/>
                <a:gd name="T79" fmla="*/ 2147483646 h 58"/>
                <a:gd name="T80" fmla="*/ 2147483646 w 59"/>
                <a:gd name="T81" fmla="*/ 2147483646 h 58"/>
                <a:gd name="T82" fmla="*/ 2147483646 w 59"/>
                <a:gd name="T83" fmla="*/ 2147483646 h 58"/>
                <a:gd name="T84" fmla="*/ 2147483646 w 59"/>
                <a:gd name="T85" fmla="*/ 2147483646 h 58"/>
                <a:gd name="T86" fmla="*/ 2147483646 w 59"/>
                <a:gd name="T87" fmla="*/ 2147483646 h 58"/>
                <a:gd name="T88" fmla="*/ 2147483646 w 59"/>
                <a:gd name="T89" fmla="*/ 2147483646 h 58"/>
                <a:gd name="T90" fmla="*/ 2147483646 w 59"/>
                <a:gd name="T91" fmla="*/ 2147483646 h 58"/>
                <a:gd name="T92" fmla="*/ 2147483646 w 59"/>
                <a:gd name="T93" fmla="*/ 2147483646 h 58"/>
                <a:gd name="T94" fmla="*/ 2147483646 w 59"/>
                <a:gd name="T95" fmla="*/ 2147483646 h 58"/>
                <a:gd name="T96" fmla="*/ 2147483646 w 59"/>
                <a:gd name="T97" fmla="*/ 2147483646 h 58"/>
                <a:gd name="T98" fmla="*/ 2147483646 w 59"/>
                <a:gd name="T99" fmla="*/ 2147483646 h 58"/>
                <a:gd name="T100" fmla="*/ 2147483646 w 59"/>
                <a:gd name="T101" fmla="*/ 2147483646 h 58"/>
                <a:gd name="T102" fmla="*/ 2147483646 w 59"/>
                <a:gd name="T103" fmla="*/ 2147483646 h 58"/>
                <a:gd name="T104" fmla="*/ 2147483646 w 59"/>
                <a:gd name="T105" fmla="*/ 2147483646 h 58"/>
                <a:gd name="T106" fmla="*/ 2147483646 w 59"/>
                <a:gd name="T107" fmla="*/ 2147483646 h 58"/>
                <a:gd name="T108" fmla="*/ 2147483646 w 59"/>
                <a:gd name="T109" fmla="*/ 2147483646 h 5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9" h="58">
                  <a:moveTo>
                    <a:pt x="1" y="58"/>
                  </a:moveTo>
                  <a:cubicBezTo>
                    <a:pt x="0" y="57"/>
                    <a:pt x="0" y="57"/>
                    <a:pt x="0" y="57"/>
                  </a:cubicBezTo>
                  <a:cubicBezTo>
                    <a:pt x="1" y="54"/>
                    <a:pt x="1" y="54"/>
                    <a:pt x="1" y="54"/>
                  </a:cubicBezTo>
                  <a:cubicBezTo>
                    <a:pt x="3" y="53"/>
                    <a:pt x="4" y="53"/>
                    <a:pt x="4" y="52"/>
                  </a:cubicBezTo>
                  <a:cubicBezTo>
                    <a:pt x="5" y="51"/>
                    <a:pt x="6" y="50"/>
                    <a:pt x="6" y="49"/>
                  </a:cubicBezTo>
                  <a:cubicBezTo>
                    <a:pt x="6" y="47"/>
                    <a:pt x="6" y="45"/>
                    <a:pt x="6" y="41"/>
                  </a:cubicBezTo>
                  <a:cubicBezTo>
                    <a:pt x="6" y="17"/>
                    <a:pt x="6" y="17"/>
                    <a:pt x="6" y="17"/>
                  </a:cubicBezTo>
                  <a:cubicBezTo>
                    <a:pt x="6" y="15"/>
                    <a:pt x="6" y="12"/>
                    <a:pt x="6" y="11"/>
                  </a:cubicBezTo>
                  <a:cubicBezTo>
                    <a:pt x="6" y="10"/>
                    <a:pt x="6" y="9"/>
                    <a:pt x="5" y="8"/>
                  </a:cubicBezTo>
                  <a:cubicBezTo>
                    <a:pt x="5" y="7"/>
                    <a:pt x="4" y="6"/>
                    <a:pt x="4" y="6"/>
                  </a:cubicBezTo>
                  <a:cubicBezTo>
                    <a:pt x="3" y="5"/>
                    <a:pt x="2" y="5"/>
                    <a:pt x="0" y="4"/>
                  </a:cubicBezTo>
                  <a:cubicBezTo>
                    <a:pt x="0" y="0"/>
                    <a:pt x="0" y="0"/>
                    <a:pt x="0" y="0"/>
                  </a:cubicBezTo>
                  <a:cubicBezTo>
                    <a:pt x="15" y="0"/>
                    <a:pt x="15" y="0"/>
                    <a:pt x="15" y="0"/>
                  </a:cubicBezTo>
                  <a:cubicBezTo>
                    <a:pt x="21" y="0"/>
                    <a:pt x="21" y="0"/>
                    <a:pt x="21" y="0"/>
                  </a:cubicBezTo>
                  <a:cubicBezTo>
                    <a:pt x="21" y="1"/>
                    <a:pt x="21" y="1"/>
                    <a:pt x="21" y="1"/>
                  </a:cubicBezTo>
                  <a:cubicBezTo>
                    <a:pt x="21" y="8"/>
                    <a:pt x="21" y="8"/>
                    <a:pt x="21" y="8"/>
                  </a:cubicBezTo>
                  <a:cubicBezTo>
                    <a:pt x="21" y="9"/>
                    <a:pt x="21" y="9"/>
                    <a:pt x="21" y="9"/>
                  </a:cubicBezTo>
                  <a:cubicBezTo>
                    <a:pt x="21" y="8"/>
                    <a:pt x="21" y="8"/>
                    <a:pt x="21" y="8"/>
                  </a:cubicBezTo>
                  <a:cubicBezTo>
                    <a:pt x="24" y="6"/>
                    <a:pt x="26" y="5"/>
                    <a:pt x="27" y="4"/>
                  </a:cubicBezTo>
                  <a:cubicBezTo>
                    <a:pt x="29" y="2"/>
                    <a:pt x="31" y="1"/>
                    <a:pt x="32" y="1"/>
                  </a:cubicBezTo>
                  <a:cubicBezTo>
                    <a:pt x="34" y="0"/>
                    <a:pt x="36" y="0"/>
                    <a:pt x="38" y="0"/>
                  </a:cubicBezTo>
                  <a:cubicBezTo>
                    <a:pt x="41" y="0"/>
                    <a:pt x="43" y="0"/>
                    <a:pt x="45" y="1"/>
                  </a:cubicBezTo>
                  <a:cubicBezTo>
                    <a:pt x="47" y="2"/>
                    <a:pt x="49" y="3"/>
                    <a:pt x="50" y="5"/>
                  </a:cubicBezTo>
                  <a:cubicBezTo>
                    <a:pt x="51" y="7"/>
                    <a:pt x="52" y="9"/>
                    <a:pt x="53" y="11"/>
                  </a:cubicBezTo>
                  <a:cubicBezTo>
                    <a:pt x="53" y="14"/>
                    <a:pt x="53" y="17"/>
                    <a:pt x="53" y="20"/>
                  </a:cubicBezTo>
                  <a:cubicBezTo>
                    <a:pt x="53" y="41"/>
                    <a:pt x="53" y="41"/>
                    <a:pt x="53" y="41"/>
                  </a:cubicBezTo>
                  <a:cubicBezTo>
                    <a:pt x="53" y="43"/>
                    <a:pt x="53" y="44"/>
                    <a:pt x="53" y="46"/>
                  </a:cubicBezTo>
                  <a:cubicBezTo>
                    <a:pt x="53" y="47"/>
                    <a:pt x="54" y="48"/>
                    <a:pt x="54" y="49"/>
                  </a:cubicBezTo>
                  <a:cubicBezTo>
                    <a:pt x="54" y="50"/>
                    <a:pt x="54" y="51"/>
                    <a:pt x="55" y="51"/>
                  </a:cubicBezTo>
                  <a:cubicBezTo>
                    <a:pt x="55" y="52"/>
                    <a:pt x="56" y="52"/>
                    <a:pt x="56" y="53"/>
                  </a:cubicBezTo>
                  <a:cubicBezTo>
                    <a:pt x="57" y="53"/>
                    <a:pt x="58" y="54"/>
                    <a:pt x="59" y="54"/>
                  </a:cubicBezTo>
                  <a:cubicBezTo>
                    <a:pt x="59" y="57"/>
                    <a:pt x="59" y="57"/>
                    <a:pt x="59" y="57"/>
                  </a:cubicBezTo>
                  <a:cubicBezTo>
                    <a:pt x="33" y="58"/>
                    <a:pt x="33" y="58"/>
                    <a:pt x="33" y="58"/>
                  </a:cubicBezTo>
                  <a:cubicBezTo>
                    <a:pt x="32" y="57"/>
                    <a:pt x="32" y="57"/>
                    <a:pt x="32" y="57"/>
                  </a:cubicBezTo>
                  <a:cubicBezTo>
                    <a:pt x="33" y="54"/>
                    <a:pt x="33" y="54"/>
                    <a:pt x="33" y="54"/>
                  </a:cubicBezTo>
                  <a:cubicBezTo>
                    <a:pt x="35" y="53"/>
                    <a:pt x="36" y="53"/>
                    <a:pt x="36" y="52"/>
                  </a:cubicBezTo>
                  <a:cubicBezTo>
                    <a:pt x="37" y="51"/>
                    <a:pt x="37" y="50"/>
                    <a:pt x="38" y="49"/>
                  </a:cubicBezTo>
                  <a:cubicBezTo>
                    <a:pt x="38" y="47"/>
                    <a:pt x="38" y="45"/>
                    <a:pt x="38" y="41"/>
                  </a:cubicBezTo>
                  <a:cubicBezTo>
                    <a:pt x="38" y="26"/>
                    <a:pt x="38" y="26"/>
                    <a:pt x="38" y="26"/>
                  </a:cubicBezTo>
                  <a:cubicBezTo>
                    <a:pt x="38" y="23"/>
                    <a:pt x="38" y="21"/>
                    <a:pt x="38" y="19"/>
                  </a:cubicBezTo>
                  <a:cubicBezTo>
                    <a:pt x="38" y="17"/>
                    <a:pt x="38" y="16"/>
                    <a:pt x="37" y="15"/>
                  </a:cubicBezTo>
                  <a:cubicBezTo>
                    <a:pt x="37" y="14"/>
                    <a:pt x="37" y="13"/>
                    <a:pt x="36" y="12"/>
                  </a:cubicBezTo>
                  <a:cubicBezTo>
                    <a:pt x="36" y="11"/>
                    <a:pt x="35" y="11"/>
                    <a:pt x="35" y="10"/>
                  </a:cubicBezTo>
                  <a:cubicBezTo>
                    <a:pt x="34" y="10"/>
                    <a:pt x="34" y="9"/>
                    <a:pt x="33" y="9"/>
                  </a:cubicBezTo>
                  <a:cubicBezTo>
                    <a:pt x="33" y="9"/>
                    <a:pt x="32" y="9"/>
                    <a:pt x="31" y="9"/>
                  </a:cubicBezTo>
                  <a:cubicBezTo>
                    <a:pt x="30" y="9"/>
                    <a:pt x="28" y="9"/>
                    <a:pt x="27" y="10"/>
                  </a:cubicBezTo>
                  <a:cubicBezTo>
                    <a:pt x="25" y="11"/>
                    <a:pt x="24" y="12"/>
                    <a:pt x="23" y="14"/>
                  </a:cubicBezTo>
                  <a:cubicBezTo>
                    <a:pt x="22" y="15"/>
                    <a:pt x="22" y="17"/>
                    <a:pt x="22" y="19"/>
                  </a:cubicBezTo>
                  <a:cubicBezTo>
                    <a:pt x="22" y="41"/>
                    <a:pt x="22" y="41"/>
                    <a:pt x="22" y="41"/>
                  </a:cubicBezTo>
                  <a:cubicBezTo>
                    <a:pt x="22" y="45"/>
                    <a:pt x="22" y="47"/>
                    <a:pt x="22" y="49"/>
                  </a:cubicBezTo>
                  <a:cubicBezTo>
                    <a:pt x="22" y="50"/>
                    <a:pt x="22" y="51"/>
                    <a:pt x="23" y="52"/>
                  </a:cubicBezTo>
                  <a:cubicBezTo>
                    <a:pt x="24" y="53"/>
                    <a:pt x="25" y="53"/>
                    <a:pt x="27" y="54"/>
                  </a:cubicBezTo>
                  <a:cubicBezTo>
                    <a:pt x="27" y="58"/>
                    <a:pt x="27" y="58"/>
                    <a:pt x="27" y="58"/>
                  </a:cubicBezTo>
                  <a:cubicBezTo>
                    <a:pt x="26" y="58"/>
                    <a:pt x="26" y="58"/>
                    <a:pt x="26" y="58"/>
                  </a:cubicBezTo>
                  <a:lnTo>
                    <a:pt x="1" y="58"/>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38" name="Freeform 34">
              <a:extLst>
                <a:ext uri="{FF2B5EF4-FFF2-40B4-BE49-F238E27FC236}">
                  <a16:creationId xmlns:a16="http://schemas.microsoft.com/office/drawing/2014/main" id="{F6471E66-143A-F240-B114-DF4996DC10FC}"/>
                </a:ext>
              </a:extLst>
            </p:cNvPr>
            <p:cNvSpPr>
              <a:spLocks/>
            </p:cNvSpPr>
            <p:nvPr/>
          </p:nvSpPr>
          <p:spPr bwMode="auto">
            <a:xfrm>
              <a:off x="4083050" y="4457700"/>
              <a:ext cx="165100" cy="217488"/>
            </a:xfrm>
            <a:custGeom>
              <a:avLst/>
              <a:gdLst>
                <a:gd name="T0" fmla="*/ 0 w 44"/>
                <a:gd name="T1" fmla="*/ 2147483646 h 58"/>
                <a:gd name="T2" fmla="*/ 0 w 44"/>
                <a:gd name="T3" fmla="*/ 2147483646 h 58"/>
                <a:gd name="T4" fmla="*/ 0 w 44"/>
                <a:gd name="T5" fmla="*/ 2147483646 h 58"/>
                <a:gd name="T6" fmla="*/ 2147483646 w 44"/>
                <a:gd name="T7" fmla="*/ 2147483646 h 58"/>
                <a:gd name="T8" fmla="*/ 2147483646 w 44"/>
                <a:gd name="T9" fmla="*/ 2147483646 h 58"/>
                <a:gd name="T10" fmla="*/ 2147483646 w 44"/>
                <a:gd name="T11" fmla="*/ 2147483646 h 58"/>
                <a:gd name="T12" fmla="*/ 2147483646 w 44"/>
                <a:gd name="T13" fmla="*/ 2147483646 h 58"/>
                <a:gd name="T14" fmla="*/ 2147483646 w 44"/>
                <a:gd name="T15" fmla="*/ 2147483646 h 58"/>
                <a:gd name="T16" fmla="*/ 2147483646 w 44"/>
                <a:gd name="T17" fmla="*/ 2147483646 h 58"/>
                <a:gd name="T18" fmla="*/ 2147483646 w 44"/>
                <a:gd name="T19" fmla="*/ 2147483646 h 58"/>
                <a:gd name="T20" fmla="*/ 0 w 44"/>
                <a:gd name="T21" fmla="*/ 2147483646 h 58"/>
                <a:gd name="T22" fmla="*/ 0 w 44"/>
                <a:gd name="T23" fmla="*/ 0 h 58"/>
                <a:gd name="T24" fmla="*/ 2147483646 w 44"/>
                <a:gd name="T25" fmla="*/ 0 h 58"/>
                <a:gd name="T26" fmla="*/ 2147483646 w 44"/>
                <a:gd name="T27" fmla="*/ 0 h 58"/>
                <a:gd name="T28" fmla="*/ 2147483646 w 44"/>
                <a:gd name="T29" fmla="*/ 2147483646 h 58"/>
                <a:gd name="T30" fmla="*/ 2147483646 w 44"/>
                <a:gd name="T31" fmla="*/ 2147483646 h 58"/>
                <a:gd name="T32" fmla="*/ 2147483646 w 44"/>
                <a:gd name="T33" fmla="*/ 2147483646 h 58"/>
                <a:gd name="T34" fmla="*/ 2147483646 w 44"/>
                <a:gd name="T35" fmla="*/ 2147483646 h 58"/>
                <a:gd name="T36" fmla="*/ 2147483646 w 44"/>
                <a:gd name="T37" fmla="*/ 0 h 58"/>
                <a:gd name="T38" fmla="*/ 2147483646 w 44"/>
                <a:gd name="T39" fmla="*/ 0 h 58"/>
                <a:gd name="T40" fmla="*/ 2147483646 w 44"/>
                <a:gd name="T41" fmla="*/ 2147483646 h 58"/>
                <a:gd name="T42" fmla="*/ 2147483646 w 44"/>
                <a:gd name="T43" fmla="*/ 2147483646 h 58"/>
                <a:gd name="T44" fmla="*/ 2147483646 w 44"/>
                <a:gd name="T45" fmla="*/ 2147483646 h 58"/>
                <a:gd name="T46" fmla="*/ 2147483646 w 44"/>
                <a:gd name="T47" fmla="*/ 2147483646 h 58"/>
                <a:gd name="T48" fmla="*/ 2147483646 w 44"/>
                <a:gd name="T49" fmla="*/ 2147483646 h 58"/>
                <a:gd name="T50" fmla="*/ 2147483646 w 44"/>
                <a:gd name="T51" fmla="*/ 2147483646 h 58"/>
                <a:gd name="T52" fmla="*/ 2147483646 w 44"/>
                <a:gd name="T53" fmla="*/ 2147483646 h 58"/>
                <a:gd name="T54" fmla="*/ 2147483646 w 44"/>
                <a:gd name="T55" fmla="*/ 2147483646 h 58"/>
                <a:gd name="T56" fmla="*/ 2147483646 w 44"/>
                <a:gd name="T57" fmla="*/ 2147483646 h 58"/>
                <a:gd name="T58" fmla="*/ 2147483646 w 44"/>
                <a:gd name="T59" fmla="*/ 2147483646 h 58"/>
                <a:gd name="T60" fmla="*/ 2147483646 w 44"/>
                <a:gd name="T61" fmla="*/ 2147483646 h 58"/>
                <a:gd name="T62" fmla="*/ 2147483646 w 44"/>
                <a:gd name="T63" fmla="*/ 2147483646 h 58"/>
                <a:gd name="T64" fmla="*/ 2147483646 w 44"/>
                <a:gd name="T65" fmla="*/ 2147483646 h 58"/>
                <a:gd name="T66" fmla="*/ 2147483646 w 44"/>
                <a:gd name="T67" fmla="*/ 2147483646 h 58"/>
                <a:gd name="T68" fmla="*/ 2147483646 w 44"/>
                <a:gd name="T69" fmla="*/ 2147483646 h 58"/>
                <a:gd name="T70" fmla="*/ 2147483646 w 44"/>
                <a:gd name="T71" fmla="*/ 2147483646 h 58"/>
                <a:gd name="T72" fmla="*/ 0 w 44"/>
                <a:gd name="T73" fmla="*/ 2147483646 h 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4" h="58">
                  <a:moveTo>
                    <a:pt x="0" y="58"/>
                  </a:moveTo>
                  <a:cubicBezTo>
                    <a:pt x="0" y="57"/>
                    <a:pt x="0" y="57"/>
                    <a:pt x="0" y="57"/>
                  </a:cubicBezTo>
                  <a:cubicBezTo>
                    <a:pt x="0" y="54"/>
                    <a:pt x="0" y="54"/>
                    <a:pt x="0" y="54"/>
                  </a:cubicBezTo>
                  <a:cubicBezTo>
                    <a:pt x="2" y="53"/>
                    <a:pt x="3" y="53"/>
                    <a:pt x="4" y="52"/>
                  </a:cubicBezTo>
                  <a:cubicBezTo>
                    <a:pt x="4" y="51"/>
                    <a:pt x="5" y="50"/>
                    <a:pt x="5" y="49"/>
                  </a:cubicBezTo>
                  <a:cubicBezTo>
                    <a:pt x="5" y="47"/>
                    <a:pt x="5" y="45"/>
                    <a:pt x="5" y="41"/>
                  </a:cubicBezTo>
                  <a:cubicBezTo>
                    <a:pt x="5" y="17"/>
                    <a:pt x="5" y="17"/>
                    <a:pt x="5" y="17"/>
                  </a:cubicBezTo>
                  <a:cubicBezTo>
                    <a:pt x="5" y="15"/>
                    <a:pt x="5" y="12"/>
                    <a:pt x="5" y="11"/>
                  </a:cubicBezTo>
                  <a:cubicBezTo>
                    <a:pt x="5" y="10"/>
                    <a:pt x="5" y="9"/>
                    <a:pt x="5" y="8"/>
                  </a:cubicBezTo>
                  <a:cubicBezTo>
                    <a:pt x="4" y="7"/>
                    <a:pt x="4" y="6"/>
                    <a:pt x="3" y="6"/>
                  </a:cubicBezTo>
                  <a:cubicBezTo>
                    <a:pt x="2" y="5"/>
                    <a:pt x="1" y="5"/>
                    <a:pt x="0" y="4"/>
                  </a:cubicBezTo>
                  <a:cubicBezTo>
                    <a:pt x="0" y="0"/>
                    <a:pt x="0" y="0"/>
                    <a:pt x="0" y="0"/>
                  </a:cubicBezTo>
                  <a:cubicBezTo>
                    <a:pt x="14" y="0"/>
                    <a:pt x="14" y="0"/>
                    <a:pt x="14" y="0"/>
                  </a:cubicBezTo>
                  <a:cubicBezTo>
                    <a:pt x="20" y="0"/>
                    <a:pt x="20" y="0"/>
                    <a:pt x="20" y="0"/>
                  </a:cubicBezTo>
                  <a:cubicBezTo>
                    <a:pt x="21" y="1"/>
                    <a:pt x="21" y="1"/>
                    <a:pt x="21" y="1"/>
                  </a:cubicBezTo>
                  <a:cubicBezTo>
                    <a:pt x="20" y="9"/>
                    <a:pt x="20" y="9"/>
                    <a:pt x="20" y="9"/>
                  </a:cubicBezTo>
                  <a:cubicBezTo>
                    <a:pt x="21" y="9"/>
                    <a:pt x="21" y="9"/>
                    <a:pt x="21" y="9"/>
                  </a:cubicBezTo>
                  <a:cubicBezTo>
                    <a:pt x="23" y="5"/>
                    <a:pt x="26" y="3"/>
                    <a:pt x="29" y="2"/>
                  </a:cubicBezTo>
                  <a:cubicBezTo>
                    <a:pt x="31" y="0"/>
                    <a:pt x="34" y="0"/>
                    <a:pt x="38" y="0"/>
                  </a:cubicBezTo>
                  <a:cubicBezTo>
                    <a:pt x="40" y="0"/>
                    <a:pt x="42" y="0"/>
                    <a:pt x="44" y="0"/>
                  </a:cubicBezTo>
                  <a:cubicBezTo>
                    <a:pt x="44" y="16"/>
                    <a:pt x="44" y="16"/>
                    <a:pt x="44" y="16"/>
                  </a:cubicBezTo>
                  <a:cubicBezTo>
                    <a:pt x="44" y="17"/>
                    <a:pt x="44" y="17"/>
                    <a:pt x="44" y="17"/>
                  </a:cubicBezTo>
                  <a:cubicBezTo>
                    <a:pt x="35" y="16"/>
                    <a:pt x="35" y="16"/>
                    <a:pt x="35" y="16"/>
                  </a:cubicBezTo>
                  <a:cubicBezTo>
                    <a:pt x="34" y="14"/>
                    <a:pt x="33" y="12"/>
                    <a:pt x="32" y="11"/>
                  </a:cubicBezTo>
                  <a:cubicBezTo>
                    <a:pt x="31" y="10"/>
                    <a:pt x="30" y="9"/>
                    <a:pt x="29" y="9"/>
                  </a:cubicBezTo>
                  <a:cubicBezTo>
                    <a:pt x="28" y="9"/>
                    <a:pt x="27" y="10"/>
                    <a:pt x="26" y="10"/>
                  </a:cubicBezTo>
                  <a:cubicBezTo>
                    <a:pt x="25" y="11"/>
                    <a:pt x="24" y="11"/>
                    <a:pt x="23" y="12"/>
                  </a:cubicBezTo>
                  <a:cubicBezTo>
                    <a:pt x="23" y="13"/>
                    <a:pt x="22" y="14"/>
                    <a:pt x="22" y="15"/>
                  </a:cubicBezTo>
                  <a:cubicBezTo>
                    <a:pt x="21" y="16"/>
                    <a:pt x="21" y="17"/>
                    <a:pt x="21" y="18"/>
                  </a:cubicBezTo>
                  <a:cubicBezTo>
                    <a:pt x="21" y="19"/>
                    <a:pt x="21" y="21"/>
                    <a:pt x="21" y="23"/>
                  </a:cubicBezTo>
                  <a:cubicBezTo>
                    <a:pt x="21" y="41"/>
                    <a:pt x="21" y="41"/>
                    <a:pt x="21" y="41"/>
                  </a:cubicBezTo>
                  <a:cubicBezTo>
                    <a:pt x="21" y="45"/>
                    <a:pt x="21" y="47"/>
                    <a:pt x="21" y="49"/>
                  </a:cubicBezTo>
                  <a:cubicBezTo>
                    <a:pt x="21" y="50"/>
                    <a:pt x="22" y="51"/>
                    <a:pt x="23" y="52"/>
                  </a:cubicBezTo>
                  <a:cubicBezTo>
                    <a:pt x="23" y="53"/>
                    <a:pt x="25" y="53"/>
                    <a:pt x="26" y="54"/>
                  </a:cubicBezTo>
                  <a:cubicBezTo>
                    <a:pt x="26" y="57"/>
                    <a:pt x="26" y="57"/>
                    <a:pt x="26" y="57"/>
                  </a:cubicBezTo>
                  <a:cubicBezTo>
                    <a:pt x="26" y="58"/>
                    <a:pt x="26" y="58"/>
                    <a:pt x="26" y="58"/>
                  </a:cubicBezTo>
                  <a:lnTo>
                    <a:pt x="0" y="58"/>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39" name="Freeform 35">
              <a:extLst>
                <a:ext uri="{FF2B5EF4-FFF2-40B4-BE49-F238E27FC236}">
                  <a16:creationId xmlns:a16="http://schemas.microsoft.com/office/drawing/2014/main" id="{A67D143D-4C77-734D-AE45-44EB4AD2B33D}"/>
                </a:ext>
              </a:extLst>
            </p:cNvPr>
            <p:cNvSpPr>
              <a:spLocks noEditPoints="1"/>
            </p:cNvSpPr>
            <p:nvPr/>
          </p:nvSpPr>
          <p:spPr bwMode="auto">
            <a:xfrm>
              <a:off x="4297363" y="4371975"/>
              <a:ext cx="101600" cy="303213"/>
            </a:xfrm>
            <a:custGeom>
              <a:avLst/>
              <a:gdLst>
                <a:gd name="T0" fmla="*/ 2147483646 w 27"/>
                <a:gd name="T1" fmla="*/ 2147483646 h 81"/>
                <a:gd name="T2" fmla="*/ 2147483646 w 27"/>
                <a:gd name="T3" fmla="*/ 2147483646 h 81"/>
                <a:gd name="T4" fmla="*/ 2147483646 w 27"/>
                <a:gd name="T5" fmla="*/ 2147483646 h 81"/>
                <a:gd name="T6" fmla="*/ 2147483646 w 27"/>
                <a:gd name="T7" fmla="*/ 2147483646 h 81"/>
                <a:gd name="T8" fmla="*/ 2147483646 w 27"/>
                <a:gd name="T9" fmla="*/ 2147483646 h 81"/>
                <a:gd name="T10" fmla="*/ 2147483646 w 27"/>
                <a:gd name="T11" fmla="*/ 2147483646 h 81"/>
                <a:gd name="T12" fmla="*/ 2147483646 w 27"/>
                <a:gd name="T13" fmla="*/ 2147483646 h 81"/>
                <a:gd name="T14" fmla="*/ 2147483646 w 27"/>
                <a:gd name="T15" fmla="*/ 2147483646 h 81"/>
                <a:gd name="T16" fmla="*/ 2147483646 w 27"/>
                <a:gd name="T17" fmla="*/ 2147483646 h 81"/>
                <a:gd name="T18" fmla="*/ 2147483646 w 27"/>
                <a:gd name="T19" fmla="*/ 2147483646 h 81"/>
                <a:gd name="T20" fmla="*/ 0 w 27"/>
                <a:gd name="T21" fmla="*/ 2147483646 h 81"/>
                <a:gd name="T22" fmla="*/ 0 w 27"/>
                <a:gd name="T23" fmla="*/ 2147483646 h 81"/>
                <a:gd name="T24" fmla="*/ 2147483646 w 27"/>
                <a:gd name="T25" fmla="*/ 2147483646 h 81"/>
                <a:gd name="T26" fmla="*/ 2147483646 w 27"/>
                <a:gd name="T27" fmla="*/ 2147483646 h 81"/>
                <a:gd name="T28" fmla="*/ 2147483646 w 27"/>
                <a:gd name="T29" fmla="*/ 2147483646 h 81"/>
                <a:gd name="T30" fmla="*/ 2147483646 w 27"/>
                <a:gd name="T31" fmla="*/ 2147483646 h 81"/>
                <a:gd name="T32" fmla="*/ 2147483646 w 27"/>
                <a:gd name="T33" fmla="*/ 2147483646 h 81"/>
                <a:gd name="T34" fmla="*/ 2147483646 w 27"/>
                <a:gd name="T35" fmla="*/ 2147483646 h 81"/>
                <a:gd name="T36" fmla="*/ 2147483646 w 27"/>
                <a:gd name="T37" fmla="*/ 2147483646 h 81"/>
                <a:gd name="T38" fmla="*/ 2147483646 w 27"/>
                <a:gd name="T39" fmla="*/ 2147483646 h 81"/>
                <a:gd name="T40" fmla="*/ 2147483646 w 27"/>
                <a:gd name="T41" fmla="*/ 2147483646 h 81"/>
                <a:gd name="T42" fmla="*/ 2147483646 w 27"/>
                <a:gd name="T43" fmla="*/ 2147483646 h 81"/>
                <a:gd name="T44" fmla="*/ 2147483646 w 27"/>
                <a:gd name="T45" fmla="*/ 2147483646 h 81"/>
                <a:gd name="T46" fmla="*/ 2147483646 w 27"/>
                <a:gd name="T47" fmla="*/ 2147483646 h 81"/>
                <a:gd name="T48" fmla="*/ 2147483646 w 27"/>
                <a:gd name="T49" fmla="*/ 2147483646 h 81"/>
                <a:gd name="T50" fmla="*/ 2147483646 w 27"/>
                <a:gd name="T51" fmla="*/ 2147483646 h 81"/>
                <a:gd name="T52" fmla="*/ 2147483646 w 27"/>
                <a:gd name="T53" fmla="*/ 2147483646 h 81"/>
                <a:gd name="T54" fmla="*/ 2147483646 w 27"/>
                <a:gd name="T55" fmla="*/ 2147483646 h 81"/>
                <a:gd name="T56" fmla="*/ 2147483646 w 27"/>
                <a:gd name="T57" fmla="*/ 0 h 81"/>
                <a:gd name="T58" fmla="*/ 2147483646 w 27"/>
                <a:gd name="T59" fmla="*/ 2147483646 h 81"/>
                <a:gd name="T60" fmla="*/ 2147483646 w 27"/>
                <a:gd name="T61" fmla="*/ 2147483646 h 81"/>
                <a:gd name="T62" fmla="*/ 2147483646 w 27"/>
                <a:gd name="T63" fmla="*/ 2147483646 h 81"/>
                <a:gd name="T64" fmla="*/ 2147483646 w 27"/>
                <a:gd name="T65" fmla="*/ 2147483646 h 81"/>
                <a:gd name="T66" fmla="*/ 2147483646 w 27"/>
                <a:gd name="T67" fmla="*/ 2147483646 h 8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81">
                  <a:moveTo>
                    <a:pt x="1" y="81"/>
                  </a:moveTo>
                  <a:cubicBezTo>
                    <a:pt x="1" y="80"/>
                    <a:pt x="1" y="80"/>
                    <a:pt x="1" y="80"/>
                  </a:cubicBezTo>
                  <a:cubicBezTo>
                    <a:pt x="1" y="77"/>
                    <a:pt x="1" y="77"/>
                    <a:pt x="1" y="77"/>
                  </a:cubicBezTo>
                  <a:cubicBezTo>
                    <a:pt x="3" y="76"/>
                    <a:pt x="4" y="76"/>
                    <a:pt x="5" y="75"/>
                  </a:cubicBezTo>
                  <a:cubicBezTo>
                    <a:pt x="5" y="74"/>
                    <a:pt x="6" y="73"/>
                    <a:pt x="6" y="72"/>
                  </a:cubicBezTo>
                  <a:cubicBezTo>
                    <a:pt x="6" y="70"/>
                    <a:pt x="6" y="68"/>
                    <a:pt x="6" y="64"/>
                  </a:cubicBezTo>
                  <a:cubicBezTo>
                    <a:pt x="6" y="37"/>
                    <a:pt x="6" y="37"/>
                    <a:pt x="6" y="37"/>
                  </a:cubicBezTo>
                  <a:cubicBezTo>
                    <a:pt x="6" y="35"/>
                    <a:pt x="6" y="34"/>
                    <a:pt x="6" y="33"/>
                  </a:cubicBezTo>
                  <a:cubicBezTo>
                    <a:pt x="6" y="32"/>
                    <a:pt x="6" y="31"/>
                    <a:pt x="5" y="30"/>
                  </a:cubicBezTo>
                  <a:cubicBezTo>
                    <a:pt x="5" y="29"/>
                    <a:pt x="4" y="29"/>
                    <a:pt x="3" y="28"/>
                  </a:cubicBezTo>
                  <a:cubicBezTo>
                    <a:pt x="3" y="28"/>
                    <a:pt x="2" y="28"/>
                    <a:pt x="0" y="27"/>
                  </a:cubicBezTo>
                  <a:cubicBezTo>
                    <a:pt x="0" y="23"/>
                    <a:pt x="0" y="23"/>
                    <a:pt x="0" y="23"/>
                  </a:cubicBezTo>
                  <a:cubicBezTo>
                    <a:pt x="15" y="23"/>
                    <a:pt x="15" y="23"/>
                    <a:pt x="15" y="23"/>
                  </a:cubicBezTo>
                  <a:cubicBezTo>
                    <a:pt x="22" y="23"/>
                    <a:pt x="22" y="23"/>
                    <a:pt x="22" y="23"/>
                  </a:cubicBezTo>
                  <a:cubicBezTo>
                    <a:pt x="22" y="23"/>
                    <a:pt x="22" y="23"/>
                    <a:pt x="22" y="23"/>
                  </a:cubicBezTo>
                  <a:cubicBezTo>
                    <a:pt x="22" y="64"/>
                    <a:pt x="22" y="64"/>
                    <a:pt x="22" y="64"/>
                  </a:cubicBezTo>
                  <a:cubicBezTo>
                    <a:pt x="22" y="66"/>
                    <a:pt x="22" y="68"/>
                    <a:pt x="22" y="69"/>
                  </a:cubicBezTo>
                  <a:cubicBezTo>
                    <a:pt x="22" y="70"/>
                    <a:pt x="22" y="71"/>
                    <a:pt x="22" y="72"/>
                  </a:cubicBezTo>
                  <a:cubicBezTo>
                    <a:pt x="22" y="72"/>
                    <a:pt x="22" y="73"/>
                    <a:pt x="22" y="73"/>
                  </a:cubicBezTo>
                  <a:cubicBezTo>
                    <a:pt x="23" y="74"/>
                    <a:pt x="23" y="74"/>
                    <a:pt x="23" y="75"/>
                  </a:cubicBezTo>
                  <a:cubicBezTo>
                    <a:pt x="24" y="75"/>
                    <a:pt x="24" y="75"/>
                    <a:pt x="25" y="76"/>
                  </a:cubicBezTo>
                  <a:cubicBezTo>
                    <a:pt x="25" y="76"/>
                    <a:pt x="26" y="77"/>
                    <a:pt x="27" y="77"/>
                  </a:cubicBezTo>
                  <a:cubicBezTo>
                    <a:pt x="27" y="80"/>
                    <a:pt x="27" y="80"/>
                    <a:pt x="27" y="80"/>
                  </a:cubicBezTo>
                  <a:cubicBezTo>
                    <a:pt x="27" y="81"/>
                    <a:pt x="27" y="81"/>
                    <a:pt x="27" y="81"/>
                  </a:cubicBezTo>
                  <a:lnTo>
                    <a:pt x="1" y="81"/>
                  </a:lnTo>
                  <a:close/>
                  <a:moveTo>
                    <a:pt x="7" y="15"/>
                  </a:moveTo>
                  <a:cubicBezTo>
                    <a:pt x="6" y="14"/>
                    <a:pt x="6" y="14"/>
                    <a:pt x="6" y="14"/>
                  </a:cubicBezTo>
                  <a:cubicBezTo>
                    <a:pt x="7" y="1"/>
                    <a:pt x="7" y="1"/>
                    <a:pt x="7" y="1"/>
                  </a:cubicBezTo>
                  <a:cubicBezTo>
                    <a:pt x="7" y="0"/>
                    <a:pt x="7" y="0"/>
                    <a:pt x="7" y="0"/>
                  </a:cubicBezTo>
                  <a:cubicBezTo>
                    <a:pt x="21" y="1"/>
                    <a:pt x="21" y="1"/>
                    <a:pt x="21" y="1"/>
                  </a:cubicBezTo>
                  <a:cubicBezTo>
                    <a:pt x="22" y="1"/>
                    <a:pt x="22" y="1"/>
                    <a:pt x="22" y="1"/>
                  </a:cubicBezTo>
                  <a:cubicBezTo>
                    <a:pt x="21" y="14"/>
                    <a:pt x="21" y="14"/>
                    <a:pt x="21" y="14"/>
                  </a:cubicBezTo>
                  <a:cubicBezTo>
                    <a:pt x="21" y="15"/>
                    <a:pt x="21" y="15"/>
                    <a:pt x="21" y="15"/>
                  </a:cubicBezTo>
                  <a:lnTo>
                    <a:pt x="7" y="15"/>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40" name="Freeform 36">
              <a:extLst>
                <a:ext uri="{FF2B5EF4-FFF2-40B4-BE49-F238E27FC236}">
                  <a16:creationId xmlns:a16="http://schemas.microsoft.com/office/drawing/2014/main" id="{C0200423-8040-A744-9F66-3C68D45D4791}"/>
                </a:ext>
              </a:extLst>
            </p:cNvPr>
            <p:cNvSpPr>
              <a:spLocks/>
            </p:cNvSpPr>
            <p:nvPr/>
          </p:nvSpPr>
          <p:spPr bwMode="auto">
            <a:xfrm>
              <a:off x="4457700" y="4457700"/>
              <a:ext cx="169863" cy="220663"/>
            </a:xfrm>
            <a:custGeom>
              <a:avLst/>
              <a:gdLst>
                <a:gd name="T0" fmla="*/ 2147483646 w 45"/>
                <a:gd name="T1" fmla="*/ 2147483646 h 59"/>
                <a:gd name="T2" fmla="*/ 2147483646 w 45"/>
                <a:gd name="T3" fmla="*/ 2147483646 h 59"/>
                <a:gd name="T4" fmla="*/ 0 w 45"/>
                <a:gd name="T5" fmla="*/ 2147483646 h 59"/>
                <a:gd name="T6" fmla="*/ 2147483646 w 45"/>
                <a:gd name="T7" fmla="*/ 2147483646 h 59"/>
                <a:gd name="T8" fmla="*/ 2147483646 w 45"/>
                <a:gd name="T9" fmla="*/ 2147483646 h 59"/>
                <a:gd name="T10" fmla="*/ 2147483646 w 45"/>
                <a:gd name="T11" fmla="*/ 0 h 59"/>
                <a:gd name="T12" fmla="*/ 2147483646 w 45"/>
                <a:gd name="T13" fmla="*/ 0 h 59"/>
                <a:gd name="T14" fmla="*/ 2147483646 w 45"/>
                <a:gd name="T15" fmla="*/ 2147483646 h 59"/>
                <a:gd name="T16" fmla="*/ 2147483646 w 45"/>
                <a:gd name="T17" fmla="*/ 2147483646 h 59"/>
                <a:gd name="T18" fmla="*/ 2147483646 w 45"/>
                <a:gd name="T19" fmla="*/ 2147483646 h 59"/>
                <a:gd name="T20" fmla="*/ 2147483646 w 45"/>
                <a:gd name="T21" fmla="*/ 2147483646 h 59"/>
                <a:gd name="T22" fmla="*/ 2147483646 w 45"/>
                <a:gd name="T23" fmla="*/ 2147483646 h 59"/>
                <a:gd name="T24" fmla="*/ 2147483646 w 45"/>
                <a:gd name="T25" fmla="*/ 2147483646 h 59"/>
                <a:gd name="T26" fmla="*/ 2147483646 w 45"/>
                <a:gd name="T27" fmla="*/ 2147483646 h 59"/>
                <a:gd name="T28" fmla="*/ 2147483646 w 45"/>
                <a:gd name="T29" fmla="*/ 2147483646 h 59"/>
                <a:gd name="T30" fmla="*/ 2147483646 w 45"/>
                <a:gd name="T31" fmla="*/ 2147483646 h 59"/>
                <a:gd name="T32" fmla="*/ 2147483646 w 45"/>
                <a:gd name="T33" fmla="*/ 2147483646 h 59"/>
                <a:gd name="T34" fmla="*/ 2147483646 w 45"/>
                <a:gd name="T35" fmla="*/ 2147483646 h 59"/>
                <a:gd name="T36" fmla="*/ 2147483646 w 45"/>
                <a:gd name="T37" fmla="*/ 2147483646 h 59"/>
                <a:gd name="T38" fmla="*/ 2147483646 w 45"/>
                <a:gd name="T39" fmla="*/ 2147483646 h 59"/>
                <a:gd name="T40" fmla="*/ 2147483646 w 45"/>
                <a:gd name="T41" fmla="*/ 2147483646 h 59"/>
                <a:gd name="T42" fmla="*/ 2147483646 w 45"/>
                <a:gd name="T43" fmla="*/ 2147483646 h 59"/>
                <a:gd name="T44" fmla="*/ 2147483646 w 45"/>
                <a:gd name="T45" fmla="*/ 2147483646 h 59"/>
                <a:gd name="T46" fmla="*/ 2147483646 w 45"/>
                <a:gd name="T47" fmla="*/ 2147483646 h 59"/>
                <a:gd name="T48" fmla="*/ 2147483646 w 45"/>
                <a:gd name="T49" fmla="*/ 2147483646 h 59"/>
                <a:gd name="T50" fmla="*/ 2147483646 w 45"/>
                <a:gd name="T51" fmla="*/ 2147483646 h 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5" h="59">
                  <a:moveTo>
                    <a:pt x="24" y="59"/>
                  </a:moveTo>
                  <a:cubicBezTo>
                    <a:pt x="16" y="59"/>
                    <a:pt x="10" y="56"/>
                    <a:pt x="6" y="51"/>
                  </a:cubicBezTo>
                  <a:cubicBezTo>
                    <a:pt x="2" y="46"/>
                    <a:pt x="0" y="39"/>
                    <a:pt x="0" y="30"/>
                  </a:cubicBezTo>
                  <a:cubicBezTo>
                    <a:pt x="0" y="24"/>
                    <a:pt x="1" y="18"/>
                    <a:pt x="3" y="14"/>
                  </a:cubicBezTo>
                  <a:cubicBezTo>
                    <a:pt x="6" y="9"/>
                    <a:pt x="9" y="5"/>
                    <a:pt x="13" y="3"/>
                  </a:cubicBezTo>
                  <a:cubicBezTo>
                    <a:pt x="17" y="1"/>
                    <a:pt x="22" y="0"/>
                    <a:pt x="27" y="0"/>
                  </a:cubicBezTo>
                  <a:cubicBezTo>
                    <a:pt x="30" y="0"/>
                    <a:pt x="33" y="0"/>
                    <a:pt x="36" y="0"/>
                  </a:cubicBezTo>
                  <a:cubicBezTo>
                    <a:pt x="39" y="1"/>
                    <a:pt x="41" y="1"/>
                    <a:pt x="44" y="2"/>
                  </a:cubicBezTo>
                  <a:cubicBezTo>
                    <a:pt x="44" y="16"/>
                    <a:pt x="44" y="16"/>
                    <a:pt x="44" y="16"/>
                  </a:cubicBezTo>
                  <a:cubicBezTo>
                    <a:pt x="43" y="16"/>
                    <a:pt x="43" y="16"/>
                    <a:pt x="43" y="16"/>
                  </a:cubicBezTo>
                  <a:cubicBezTo>
                    <a:pt x="33" y="16"/>
                    <a:pt x="33" y="16"/>
                    <a:pt x="33" y="16"/>
                  </a:cubicBezTo>
                  <a:cubicBezTo>
                    <a:pt x="33" y="13"/>
                    <a:pt x="32" y="10"/>
                    <a:pt x="31" y="8"/>
                  </a:cubicBezTo>
                  <a:cubicBezTo>
                    <a:pt x="30" y="6"/>
                    <a:pt x="28" y="6"/>
                    <a:pt x="26" y="6"/>
                  </a:cubicBezTo>
                  <a:cubicBezTo>
                    <a:pt x="25" y="6"/>
                    <a:pt x="24" y="6"/>
                    <a:pt x="22" y="7"/>
                  </a:cubicBezTo>
                  <a:cubicBezTo>
                    <a:pt x="21" y="7"/>
                    <a:pt x="20" y="9"/>
                    <a:pt x="19" y="10"/>
                  </a:cubicBezTo>
                  <a:cubicBezTo>
                    <a:pt x="18" y="12"/>
                    <a:pt x="18" y="14"/>
                    <a:pt x="17" y="17"/>
                  </a:cubicBezTo>
                  <a:cubicBezTo>
                    <a:pt x="17" y="20"/>
                    <a:pt x="16" y="24"/>
                    <a:pt x="16" y="28"/>
                  </a:cubicBezTo>
                  <a:cubicBezTo>
                    <a:pt x="16" y="33"/>
                    <a:pt x="17" y="37"/>
                    <a:pt x="18" y="40"/>
                  </a:cubicBezTo>
                  <a:cubicBezTo>
                    <a:pt x="18" y="43"/>
                    <a:pt x="20" y="45"/>
                    <a:pt x="21" y="47"/>
                  </a:cubicBezTo>
                  <a:cubicBezTo>
                    <a:pt x="23" y="49"/>
                    <a:pt x="25" y="49"/>
                    <a:pt x="28" y="49"/>
                  </a:cubicBezTo>
                  <a:cubicBezTo>
                    <a:pt x="30" y="49"/>
                    <a:pt x="32" y="49"/>
                    <a:pt x="34" y="48"/>
                  </a:cubicBezTo>
                  <a:cubicBezTo>
                    <a:pt x="36" y="47"/>
                    <a:pt x="38" y="45"/>
                    <a:pt x="40" y="43"/>
                  </a:cubicBezTo>
                  <a:cubicBezTo>
                    <a:pt x="41" y="43"/>
                    <a:pt x="41" y="43"/>
                    <a:pt x="41" y="43"/>
                  </a:cubicBezTo>
                  <a:cubicBezTo>
                    <a:pt x="45" y="48"/>
                    <a:pt x="45" y="48"/>
                    <a:pt x="45" y="48"/>
                  </a:cubicBezTo>
                  <a:cubicBezTo>
                    <a:pt x="41" y="52"/>
                    <a:pt x="37" y="55"/>
                    <a:pt x="34" y="56"/>
                  </a:cubicBezTo>
                  <a:cubicBezTo>
                    <a:pt x="31" y="58"/>
                    <a:pt x="28" y="59"/>
                    <a:pt x="24" y="59"/>
                  </a:cubicBezTo>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41" name="Freeform 37">
              <a:extLst>
                <a:ext uri="{FF2B5EF4-FFF2-40B4-BE49-F238E27FC236}">
                  <a16:creationId xmlns:a16="http://schemas.microsoft.com/office/drawing/2014/main" id="{BE39F1F5-4C9C-F446-AD5E-BE2BD002BE67}"/>
                </a:ext>
              </a:extLst>
            </p:cNvPr>
            <p:cNvSpPr>
              <a:spLocks/>
            </p:cNvSpPr>
            <p:nvPr/>
          </p:nvSpPr>
          <p:spPr bwMode="auto">
            <a:xfrm>
              <a:off x="4672013" y="4364038"/>
              <a:ext cx="220663" cy="311150"/>
            </a:xfrm>
            <a:custGeom>
              <a:avLst/>
              <a:gdLst>
                <a:gd name="T0" fmla="*/ 2147483646 w 59"/>
                <a:gd name="T1" fmla="*/ 2147483646 h 83"/>
                <a:gd name="T2" fmla="*/ 0 w 59"/>
                <a:gd name="T3" fmla="*/ 2147483646 h 83"/>
                <a:gd name="T4" fmla="*/ 2147483646 w 59"/>
                <a:gd name="T5" fmla="*/ 2147483646 h 83"/>
                <a:gd name="T6" fmla="*/ 2147483646 w 59"/>
                <a:gd name="T7" fmla="*/ 2147483646 h 83"/>
                <a:gd name="T8" fmla="*/ 2147483646 w 59"/>
                <a:gd name="T9" fmla="*/ 2147483646 h 83"/>
                <a:gd name="T10" fmla="*/ 2147483646 w 59"/>
                <a:gd name="T11" fmla="*/ 2147483646 h 83"/>
                <a:gd name="T12" fmla="*/ 2147483646 w 59"/>
                <a:gd name="T13" fmla="*/ 2147483646 h 83"/>
                <a:gd name="T14" fmla="*/ 2147483646 w 59"/>
                <a:gd name="T15" fmla="*/ 2147483646 h 83"/>
                <a:gd name="T16" fmla="*/ 2147483646 w 59"/>
                <a:gd name="T17" fmla="*/ 2147483646 h 83"/>
                <a:gd name="T18" fmla="*/ 2147483646 w 59"/>
                <a:gd name="T19" fmla="*/ 2147483646 h 83"/>
                <a:gd name="T20" fmla="*/ 2147483646 w 59"/>
                <a:gd name="T21" fmla="*/ 2147483646 h 83"/>
                <a:gd name="T22" fmla="*/ 2147483646 w 59"/>
                <a:gd name="T23" fmla="*/ 2147483646 h 83"/>
                <a:gd name="T24" fmla="*/ 2147483646 w 59"/>
                <a:gd name="T25" fmla="*/ 2147483646 h 83"/>
                <a:gd name="T26" fmla="*/ 2147483646 w 59"/>
                <a:gd name="T27" fmla="*/ 2147483646 h 83"/>
                <a:gd name="T28" fmla="*/ 2147483646 w 59"/>
                <a:gd name="T29" fmla="*/ 2147483646 h 83"/>
                <a:gd name="T30" fmla="*/ 0 w 59"/>
                <a:gd name="T31" fmla="*/ 2147483646 h 83"/>
                <a:gd name="T32" fmla="*/ 0 w 59"/>
                <a:gd name="T33" fmla="*/ 2147483646 h 83"/>
                <a:gd name="T34" fmla="*/ 2147483646 w 59"/>
                <a:gd name="T35" fmla="*/ 0 h 83"/>
                <a:gd name="T36" fmla="*/ 2147483646 w 59"/>
                <a:gd name="T37" fmla="*/ 0 h 83"/>
                <a:gd name="T38" fmla="*/ 2147483646 w 59"/>
                <a:gd name="T39" fmla="*/ 2147483646 h 83"/>
                <a:gd name="T40" fmla="*/ 2147483646 w 59"/>
                <a:gd name="T41" fmla="*/ 2147483646 h 83"/>
                <a:gd name="T42" fmla="*/ 2147483646 w 59"/>
                <a:gd name="T43" fmla="*/ 2147483646 h 83"/>
                <a:gd name="T44" fmla="*/ 2147483646 w 59"/>
                <a:gd name="T45" fmla="*/ 2147483646 h 83"/>
                <a:gd name="T46" fmla="*/ 2147483646 w 59"/>
                <a:gd name="T47" fmla="*/ 2147483646 h 83"/>
                <a:gd name="T48" fmla="*/ 2147483646 w 59"/>
                <a:gd name="T49" fmla="*/ 2147483646 h 83"/>
                <a:gd name="T50" fmla="*/ 2147483646 w 59"/>
                <a:gd name="T51" fmla="*/ 2147483646 h 83"/>
                <a:gd name="T52" fmla="*/ 2147483646 w 59"/>
                <a:gd name="T53" fmla="*/ 2147483646 h 83"/>
                <a:gd name="T54" fmla="*/ 2147483646 w 59"/>
                <a:gd name="T55" fmla="*/ 2147483646 h 83"/>
                <a:gd name="T56" fmla="*/ 2147483646 w 59"/>
                <a:gd name="T57" fmla="*/ 2147483646 h 83"/>
                <a:gd name="T58" fmla="*/ 2147483646 w 59"/>
                <a:gd name="T59" fmla="*/ 2147483646 h 83"/>
                <a:gd name="T60" fmla="*/ 2147483646 w 59"/>
                <a:gd name="T61" fmla="*/ 2147483646 h 83"/>
                <a:gd name="T62" fmla="*/ 2147483646 w 59"/>
                <a:gd name="T63" fmla="*/ 2147483646 h 83"/>
                <a:gd name="T64" fmla="*/ 2147483646 w 59"/>
                <a:gd name="T65" fmla="*/ 2147483646 h 83"/>
                <a:gd name="T66" fmla="*/ 2147483646 w 59"/>
                <a:gd name="T67" fmla="*/ 2147483646 h 83"/>
                <a:gd name="T68" fmla="*/ 2147483646 w 59"/>
                <a:gd name="T69" fmla="*/ 2147483646 h 83"/>
                <a:gd name="T70" fmla="*/ 2147483646 w 59"/>
                <a:gd name="T71" fmla="*/ 2147483646 h 83"/>
                <a:gd name="T72" fmla="*/ 2147483646 w 59"/>
                <a:gd name="T73" fmla="*/ 2147483646 h 83"/>
                <a:gd name="T74" fmla="*/ 2147483646 w 59"/>
                <a:gd name="T75" fmla="*/ 2147483646 h 83"/>
                <a:gd name="T76" fmla="*/ 2147483646 w 59"/>
                <a:gd name="T77" fmla="*/ 2147483646 h 83"/>
                <a:gd name="T78" fmla="*/ 2147483646 w 59"/>
                <a:gd name="T79" fmla="*/ 2147483646 h 83"/>
                <a:gd name="T80" fmla="*/ 2147483646 w 59"/>
                <a:gd name="T81" fmla="*/ 2147483646 h 83"/>
                <a:gd name="T82" fmla="*/ 2147483646 w 59"/>
                <a:gd name="T83" fmla="*/ 2147483646 h 83"/>
                <a:gd name="T84" fmla="*/ 2147483646 w 59"/>
                <a:gd name="T85" fmla="*/ 2147483646 h 83"/>
                <a:gd name="T86" fmla="*/ 2147483646 w 59"/>
                <a:gd name="T87" fmla="*/ 2147483646 h 83"/>
                <a:gd name="T88" fmla="*/ 2147483646 w 59"/>
                <a:gd name="T89" fmla="*/ 2147483646 h 83"/>
                <a:gd name="T90" fmla="*/ 2147483646 w 59"/>
                <a:gd name="T91" fmla="*/ 2147483646 h 83"/>
                <a:gd name="T92" fmla="*/ 2147483646 w 59"/>
                <a:gd name="T93" fmla="*/ 2147483646 h 83"/>
                <a:gd name="T94" fmla="*/ 2147483646 w 59"/>
                <a:gd name="T95" fmla="*/ 2147483646 h 83"/>
                <a:gd name="T96" fmla="*/ 2147483646 w 59"/>
                <a:gd name="T97" fmla="*/ 2147483646 h 83"/>
                <a:gd name="T98" fmla="*/ 2147483646 w 59"/>
                <a:gd name="T99" fmla="*/ 2147483646 h 83"/>
                <a:gd name="T100" fmla="*/ 2147483646 w 59"/>
                <a:gd name="T101" fmla="*/ 2147483646 h 83"/>
                <a:gd name="T102" fmla="*/ 2147483646 w 59"/>
                <a:gd name="T103" fmla="*/ 2147483646 h 83"/>
                <a:gd name="T104" fmla="*/ 2147483646 w 59"/>
                <a:gd name="T105" fmla="*/ 2147483646 h 83"/>
                <a:gd name="T106" fmla="*/ 2147483646 w 59"/>
                <a:gd name="T107" fmla="*/ 2147483646 h 83"/>
                <a:gd name="T108" fmla="*/ 2147483646 w 59"/>
                <a:gd name="T109" fmla="*/ 2147483646 h 83"/>
                <a:gd name="T110" fmla="*/ 2147483646 w 59"/>
                <a:gd name="T111" fmla="*/ 2147483646 h 83"/>
                <a:gd name="T112" fmla="*/ 2147483646 w 59"/>
                <a:gd name="T113" fmla="*/ 2147483646 h 8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9" h="83">
                  <a:moveTo>
                    <a:pt x="1" y="83"/>
                  </a:moveTo>
                  <a:cubicBezTo>
                    <a:pt x="0" y="82"/>
                    <a:pt x="0" y="82"/>
                    <a:pt x="0" y="82"/>
                  </a:cubicBezTo>
                  <a:cubicBezTo>
                    <a:pt x="1" y="79"/>
                    <a:pt x="1" y="79"/>
                    <a:pt x="1" y="79"/>
                  </a:cubicBezTo>
                  <a:cubicBezTo>
                    <a:pt x="1" y="78"/>
                    <a:pt x="1" y="78"/>
                    <a:pt x="1" y="78"/>
                  </a:cubicBezTo>
                  <a:cubicBezTo>
                    <a:pt x="1" y="78"/>
                    <a:pt x="1" y="78"/>
                    <a:pt x="1" y="78"/>
                  </a:cubicBezTo>
                  <a:cubicBezTo>
                    <a:pt x="2" y="78"/>
                    <a:pt x="3" y="78"/>
                    <a:pt x="3" y="78"/>
                  </a:cubicBezTo>
                  <a:cubicBezTo>
                    <a:pt x="4" y="77"/>
                    <a:pt x="4" y="77"/>
                    <a:pt x="5" y="77"/>
                  </a:cubicBezTo>
                  <a:cubicBezTo>
                    <a:pt x="5" y="76"/>
                    <a:pt x="5" y="75"/>
                    <a:pt x="5" y="75"/>
                  </a:cubicBezTo>
                  <a:cubicBezTo>
                    <a:pt x="6" y="74"/>
                    <a:pt x="6" y="73"/>
                    <a:pt x="6" y="72"/>
                  </a:cubicBezTo>
                  <a:cubicBezTo>
                    <a:pt x="6" y="70"/>
                    <a:pt x="6" y="68"/>
                    <a:pt x="6" y="66"/>
                  </a:cubicBezTo>
                  <a:cubicBezTo>
                    <a:pt x="6" y="21"/>
                    <a:pt x="6" y="21"/>
                    <a:pt x="6" y="21"/>
                  </a:cubicBezTo>
                  <a:cubicBezTo>
                    <a:pt x="6" y="18"/>
                    <a:pt x="6" y="15"/>
                    <a:pt x="6" y="14"/>
                  </a:cubicBezTo>
                  <a:cubicBezTo>
                    <a:pt x="6" y="12"/>
                    <a:pt x="6" y="11"/>
                    <a:pt x="6" y="10"/>
                  </a:cubicBezTo>
                  <a:cubicBezTo>
                    <a:pt x="5" y="9"/>
                    <a:pt x="5" y="8"/>
                    <a:pt x="5" y="7"/>
                  </a:cubicBezTo>
                  <a:cubicBezTo>
                    <a:pt x="4" y="7"/>
                    <a:pt x="4" y="6"/>
                    <a:pt x="3" y="6"/>
                  </a:cubicBezTo>
                  <a:cubicBezTo>
                    <a:pt x="3" y="6"/>
                    <a:pt x="2" y="5"/>
                    <a:pt x="0" y="5"/>
                  </a:cubicBezTo>
                  <a:cubicBezTo>
                    <a:pt x="0" y="1"/>
                    <a:pt x="0" y="1"/>
                    <a:pt x="0" y="1"/>
                  </a:cubicBezTo>
                  <a:cubicBezTo>
                    <a:pt x="15" y="0"/>
                    <a:pt x="15" y="0"/>
                    <a:pt x="15" y="0"/>
                  </a:cubicBezTo>
                  <a:cubicBezTo>
                    <a:pt x="21" y="0"/>
                    <a:pt x="21" y="0"/>
                    <a:pt x="21" y="0"/>
                  </a:cubicBezTo>
                  <a:cubicBezTo>
                    <a:pt x="22" y="1"/>
                    <a:pt x="22" y="1"/>
                    <a:pt x="22" y="1"/>
                  </a:cubicBezTo>
                  <a:cubicBezTo>
                    <a:pt x="21" y="33"/>
                    <a:pt x="21" y="33"/>
                    <a:pt x="21" y="33"/>
                  </a:cubicBezTo>
                  <a:cubicBezTo>
                    <a:pt x="25" y="30"/>
                    <a:pt x="28" y="28"/>
                    <a:pt x="30" y="27"/>
                  </a:cubicBezTo>
                  <a:cubicBezTo>
                    <a:pt x="33" y="25"/>
                    <a:pt x="35" y="25"/>
                    <a:pt x="38" y="25"/>
                  </a:cubicBezTo>
                  <a:cubicBezTo>
                    <a:pt x="42" y="25"/>
                    <a:pt x="45" y="25"/>
                    <a:pt x="47" y="27"/>
                  </a:cubicBezTo>
                  <a:cubicBezTo>
                    <a:pt x="49" y="28"/>
                    <a:pt x="51" y="31"/>
                    <a:pt x="52" y="34"/>
                  </a:cubicBezTo>
                  <a:cubicBezTo>
                    <a:pt x="53" y="37"/>
                    <a:pt x="53" y="40"/>
                    <a:pt x="53" y="45"/>
                  </a:cubicBezTo>
                  <a:cubicBezTo>
                    <a:pt x="53" y="66"/>
                    <a:pt x="53" y="66"/>
                    <a:pt x="53" y="66"/>
                  </a:cubicBezTo>
                  <a:cubicBezTo>
                    <a:pt x="53" y="68"/>
                    <a:pt x="53" y="69"/>
                    <a:pt x="53" y="71"/>
                  </a:cubicBezTo>
                  <a:cubicBezTo>
                    <a:pt x="53" y="72"/>
                    <a:pt x="53" y="73"/>
                    <a:pt x="54" y="74"/>
                  </a:cubicBezTo>
                  <a:cubicBezTo>
                    <a:pt x="54" y="75"/>
                    <a:pt x="54" y="76"/>
                    <a:pt x="55" y="76"/>
                  </a:cubicBezTo>
                  <a:cubicBezTo>
                    <a:pt x="55" y="77"/>
                    <a:pt x="55" y="77"/>
                    <a:pt x="56" y="78"/>
                  </a:cubicBezTo>
                  <a:cubicBezTo>
                    <a:pt x="57" y="78"/>
                    <a:pt x="58" y="79"/>
                    <a:pt x="59" y="79"/>
                  </a:cubicBezTo>
                  <a:cubicBezTo>
                    <a:pt x="59" y="82"/>
                    <a:pt x="59" y="82"/>
                    <a:pt x="59" y="82"/>
                  </a:cubicBezTo>
                  <a:cubicBezTo>
                    <a:pt x="33" y="83"/>
                    <a:pt x="33" y="83"/>
                    <a:pt x="33" y="83"/>
                  </a:cubicBezTo>
                  <a:cubicBezTo>
                    <a:pt x="32" y="82"/>
                    <a:pt x="32" y="82"/>
                    <a:pt x="32" y="82"/>
                  </a:cubicBezTo>
                  <a:cubicBezTo>
                    <a:pt x="33" y="79"/>
                    <a:pt x="33" y="79"/>
                    <a:pt x="33" y="79"/>
                  </a:cubicBezTo>
                  <a:cubicBezTo>
                    <a:pt x="34" y="78"/>
                    <a:pt x="36" y="78"/>
                    <a:pt x="36" y="77"/>
                  </a:cubicBezTo>
                  <a:cubicBezTo>
                    <a:pt x="37" y="76"/>
                    <a:pt x="37" y="75"/>
                    <a:pt x="37" y="74"/>
                  </a:cubicBezTo>
                  <a:cubicBezTo>
                    <a:pt x="38" y="72"/>
                    <a:pt x="38" y="70"/>
                    <a:pt x="38" y="66"/>
                  </a:cubicBezTo>
                  <a:cubicBezTo>
                    <a:pt x="38" y="51"/>
                    <a:pt x="38" y="51"/>
                    <a:pt x="38" y="51"/>
                  </a:cubicBezTo>
                  <a:cubicBezTo>
                    <a:pt x="38" y="47"/>
                    <a:pt x="38" y="44"/>
                    <a:pt x="37" y="42"/>
                  </a:cubicBezTo>
                  <a:cubicBezTo>
                    <a:pt x="37" y="40"/>
                    <a:pt x="37" y="38"/>
                    <a:pt x="36" y="37"/>
                  </a:cubicBezTo>
                  <a:cubicBezTo>
                    <a:pt x="36" y="36"/>
                    <a:pt x="35" y="35"/>
                    <a:pt x="34" y="35"/>
                  </a:cubicBezTo>
                  <a:cubicBezTo>
                    <a:pt x="33" y="34"/>
                    <a:pt x="32" y="34"/>
                    <a:pt x="31" y="34"/>
                  </a:cubicBezTo>
                  <a:cubicBezTo>
                    <a:pt x="29" y="34"/>
                    <a:pt x="28" y="34"/>
                    <a:pt x="27" y="35"/>
                  </a:cubicBezTo>
                  <a:cubicBezTo>
                    <a:pt x="25" y="36"/>
                    <a:pt x="24" y="37"/>
                    <a:pt x="23" y="39"/>
                  </a:cubicBezTo>
                  <a:cubicBezTo>
                    <a:pt x="22" y="40"/>
                    <a:pt x="21" y="42"/>
                    <a:pt x="21" y="44"/>
                  </a:cubicBezTo>
                  <a:cubicBezTo>
                    <a:pt x="21" y="66"/>
                    <a:pt x="21" y="66"/>
                    <a:pt x="21" y="66"/>
                  </a:cubicBezTo>
                  <a:cubicBezTo>
                    <a:pt x="21" y="68"/>
                    <a:pt x="21" y="70"/>
                    <a:pt x="22" y="71"/>
                  </a:cubicBezTo>
                  <a:cubicBezTo>
                    <a:pt x="22" y="72"/>
                    <a:pt x="22" y="73"/>
                    <a:pt x="22" y="74"/>
                  </a:cubicBezTo>
                  <a:cubicBezTo>
                    <a:pt x="22" y="74"/>
                    <a:pt x="22" y="75"/>
                    <a:pt x="22" y="75"/>
                  </a:cubicBezTo>
                  <a:cubicBezTo>
                    <a:pt x="22" y="76"/>
                    <a:pt x="23" y="76"/>
                    <a:pt x="23" y="77"/>
                  </a:cubicBezTo>
                  <a:cubicBezTo>
                    <a:pt x="23" y="77"/>
                    <a:pt x="24" y="77"/>
                    <a:pt x="24" y="78"/>
                  </a:cubicBezTo>
                  <a:cubicBezTo>
                    <a:pt x="25" y="78"/>
                    <a:pt x="26" y="79"/>
                    <a:pt x="27" y="79"/>
                  </a:cubicBezTo>
                  <a:cubicBezTo>
                    <a:pt x="27" y="83"/>
                    <a:pt x="27" y="83"/>
                    <a:pt x="27" y="83"/>
                  </a:cubicBezTo>
                  <a:cubicBezTo>
                    <a:pt x="26" y="83"/>
                    <a:pt x="26" y="83"/>
                    <a:pt x="26" y="83"/>
                  </a:cubicBezTo>
                  <a:lnTo>
                    <a:pt x="1" y="83"/>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42" name="Freeform 38">
              <a:extLst>
                <a:ext uri="{FF2B5EF4-FFF2-40B4-BE49-F238E27FC236}">
                  <a16:creationId xmlns:a16="http://schemas.microsoft.com/office/drawing/2014/main" id="{6676DCE5-E0E6-7249-A3A7-3FD584A80DAC}"/>
                </a:ext>
              </a:extLst>
            </p:cNvPr>
            <p:cNvSpPr>
              <a:spLocks noEditPoints="1"/>
            </p:cNvSpPr>
            <p:nvPr/>
          </p:nvSpPr>
          <p:spPr bwMode="auto">
            <a:xfrm>
              <a:off x="4946650" y="4371975"/>
              <a:ext cx="100013" cy="303213"/>
            </a:xfrm>
            <a:custGeom>
              <a:avLst/>
              <a:gdLst>
                <a:gd name="T0" fmla="*/ 2147483646 w 27"/>
                <a:gd name="T1" fmla="*/ 2147483646 h 81"/>
                <a:gd name="T2" fmla="*/ 2147483646 w 27"/>
                <a:gd name="T3" fmla="*/ 2147483646 h 81"/>
                <a:gd name="T4" fmla="*/ 2147483646 w 27"/>
                <a:gd name="T5" fmla="*/ 2147483646 h 81"/>
                <a:gd name="T6" fmla="*/ 2147483646 w 27"/>
                <a:gd name="T7" fmla="*/ 2147483646 h 81"/>
                <a:gd name="T8" fmla="*/ 2147483646 w 27"/>
                <a:gd name="T9" fmla="*/ 2147483646 h 81"/>
                <a:gd name="T10" fmla="*/ 2147483646 w 27"/>
                <a:gd name="T11" fmla="*/ 2147483646 h 81"/>
                <a:gd name="T12" fmla="*/ 2147483646 w 27"/>
                <a:gd name="T13" fmla="*/ 2147483646 h 81"/>
                <a:gd name="T14" fmla="*/ 2147483646 w 27"/>
                <a:gd name="T15" fmla="*/ 2147483646 h 81"/>
                <a:gd name="T16" fmla="*/ 2147483646 w 27"/>
                <a:gd name="T17" fmla="*/ 2147483646 h 81"/>
                <a:gd name="T18" fmla="*/ 2147483646 w 27"/>
                <a:gd name="T19" fmla="*/ 2147483646 h 81"/>
                <a:gd name="T20" fmla="*/ 0 w 27"/>
                <a:gd name="T21" fmla="*/ 2147483646 h 81"/>
                <a:gd name="T22" fmla="*/ 0 w 27"/>
                <a:gd name="T23" fmla="*/ 2147483646 h 81"/>
                <a:gd name="T24" fmla="*/ 2147483646 w 27"/>
                <a:gd name="T25" fmla="*/ 2147483646 h 81"/>
                <a:gd name="T26" fmla="*/ 2147483646 w 27"/>
                <a:gd name="T27" fmla="*/ 2147483646 h 81"/>
                <a:gd name="T28" fmla="*/ 2147483646 w 27"/>
                <a:gd name="T29" fmla="*/ 2147483646 h 81"/>
                <a:gd name="T30" fmla="*/ 2147483646 w 27"/>
                <a:gd name="T31" fmla="*/ 2147483646 h 81"/>
                <a:gd name="T32" fmla="*/ 2147483646 w 27"/>
                <a:gd name="T33" fmla="*/ 2147483646 h 81"/>
                <a:gd name="T34" fmla="*/ 2147483646 w 27"/>
                <a:gd name="T35" fmla="*/ 2147483646 h 81"/>
                <a:gd name="T36" fmla="*/ 2147483646 w 27"/>
                <a:gd name="T37" fmla="*/ 2147483646 h 81"/>
                <a:gd name="T38" fmla="*/ 2147483646 w 27"/>
                <a:gd name="T39" fmla="*/ 2147483646 h 81"/>
                <a:gd name="T40" fmla="*/ 2147483646 w 27"/>
                <a:gd name="T41" fmla="*/ 2147483646 h 81"/>
                <a:gd name="T42" fmla="*/ 2147483646 w 27"/>
                <a:gd name="T43" fmla="*/ 2147483646 h 81"/>
                <a:gd name="T44" fmla="*/ 2147483646 w 27"/>
                <a:gd name="T45" fmla="*/ 2147483646 h 81"/>
                <a:gd name="T46" fmla="*/ 2147483646 w 27"/>
                <a:gd name="T47" fmla="*/ 2147483646 h 81"/>
                <a:gd name="T48" fmla="*/ 2147483646 w 27"/>
                <a:gd name="T49" fmla="*/ 2147483646 h 81"/>
                <a:gd name="T50" fmla="*/ 2147483646 w 27"/>
                <a:gd name="T51" fmla="*/ 2147483646 h 81"/>
                <a:gd name="T52" fmla="*/ 2147483646 w 27"/>
                <a:gd name="T53" fmla="*/ 2147483646 h 81"/>
                <a:gd name="T54" fmla="*/ 2147483646 w 27"/>
                <a:gd name="T55" fmla="*/ 2147483646 h 81"/>
                <a:gd name="T56" fmla="*/ 2147483646 w 27"/>
                <a:gd name="T57" fmla="*/ 0 h 81"/>
                <a:gd name="T58" fmla="*/ 2147483646 w 27"/>
                <a:gd name="T59" fmla="*/ 2147483646 h 81"/>
                <a:gd name="T60" fmla="*/ 2147483646 w 27"/>
                <a:gd name="T61" fmla="*/ 2147483646 h 81"/>
                <a:gd name="T62" fmla="*/ 2147483646 w 27"/>
                <a:gd name="T63" fmla="*/ 2147483646 h 81"/>
                <a:gd name="T64" fmla="*/ 2147483646 w 27"/>
                <a:gd name="T65" fmla="*/ 2147483646 h 81"/>
                <a:gd name="T66" fmla="*/ 2147483646 w 27"/>
                <a:gd name="T67" fmla="*/ 2147483646 h 8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81">
                  <a:moveTo>
                    <a:pt x="1" y="81"/>
                  </a:moveTo>
                  <a:cubicBezTo>
                    <a:pt x="1" y="80"/>
                    <a:pt x="1" y="80"/>
                    <a:pt x="1" y="80"/>
                  </a:cubicBezTo>
                  <a:cubicBezTo>
                    <a:pt x="1" y="77"/>
                    <a:pt x="1" y="77"/>
                    <a:pt x="1" y="77"/>
                  </a:cubicBezTo>
                  <a:cubicBezTo>
                    <a:pt x="3" y="76"/>
                    <a:pt x="4" y="76"/>
                    <a:pt x="5" y="75"/>
                  </a:cubicBezTo>
                  <a:cubicBezTo>
                    <a:pt x="5" y="74"/>
                    <a:pt x="6" y="73"/>
                    <a:pt x="6" y="72"/>
                  </a:cubicBezTo>
                  <a:cubicBezTo>
                    <a:pt x="6" y="70"/>
                    <a:pt x="6" y="68"/>
                    <a:pt x="6" y="64"/>
                  </a:cubicBezTo>
                  <a:cubicBezTo>
                    <a:pt x="6" y="37"/>
                    <a:pt x="6" y="37"/>
                    <a:pt x="6" y="37"/>
                  </a:cubicBezTo>
                  <a:cubicBezTo>
                    <a:pt x="6" y="35"/>
                    <a:pt x="6" y="34"/>
                    <a:pt x="6" y="33"/>
                  </a:cubicBezTo>
                  <a:cubicBezTo>
                    <a:pt x="6" y="32"/>
                    <a:pt x="6" y="31"/>
                    <a:pt x="5" y="30"/>
                  </a:cubicBezTo>
                  <a:cubicBezTo>
                    <a:pt x="5" y="29"/>
                    <a:pt x="4" y="29"/>
                    <a:pt x="3" y="28"/>
                  </a:cubicBezTo>
                  <a:cubicBezTo>
                    <a:pt x="3" y="28"/>
                    <a:pt x="2" y="28"/>
                    <a:pt x="0" y="27"/>
                  </a:cubicBezTo>
                  <a:cubicBezTo>
                    <a:pt x="0" y="23"/>
                    <a:pt x="0" y="23"/>
                    <a:pt x="0" y="23"/>
                  </a:cubicBezTo>
                  <a:cubicBezTo>
                    <a:pt x="15" y="23"/>
                    <a:pt x="15" y="23"/>
                    <a:pt x="15" y="23"/>
                  </a:cubicBezTo>
                  <a:cubicBezTo>
                    <a:pt x="22" y="23"/>
                    <a:pt x="22" y="23"/>
                    <a:pt x="22" y="23"/>
                  </a:cubicBezTo>
                  <a:cubicBezTo>
                    <a:pt x="22" y="23"/>
                    <a:pt x="22" y="23"/>
                    <a:pt x="22" y="23"/>
                  </a:cubicBezTo>
                  <a:cubicBezTo>
                    <a:pt x="22" y="64"/>
                    <a:pt x="22" y="64"/>
                    <a:pt x="22" y="64"/>
                  </a:cubicBezTo>
                  <a:cubicBezTo>
                    <a:pt x="22" y="66"/>
                    <a:pt x="22" y="68"/>
                    <a:pt x="22" y="69"/>
                  </a:cubicBezTo>
                  <a:cubicBezTo>
                    <a:pt x="22" y="70"/>
                    <a:pt x="22" y="71"/>
                    <a:pt x="22" y="72"/>
                  </a:cubicBezTo>
                  <a:cubicBezTo>
                    <a:pt x="22" y="72"/>
                    <a:pt x="22" y="73"/>
                    <a:pt x="22" y="73"/>
                  </a:cubicBezTo>
                  <a:cubicBezTo>
                    <a:pt x="23" y="74"/>
                    <a:pt x="23" y="74"/>
                    <a:pt x="23" y="75"/>
                  </a:cubicBezTo>
                  <a:cubicBezTo>
                    <a:pt x="24" y="75"/>
                    <a:pt x="24" y="75"/>
                    <a:pt x="25" y="76"/>
                  </a:cubicBezTo>
                  <a:cubicBezTo>
                    <a:pt x="25" y="76"/>
                    <a:pt x="26" y="77"/>
                    <a:pt x="27" y="77"/>
                  </a:cubicBezTo>
                  <a:cubicBezTo>
                    <a:pt x="27" y="80"/>
                    <a:pt x="27" y="80"/>
                    <a:pt x="27" y="80"/>
                  </a:cubicBezTo>
                  <a:cubicBezTo>
                    <a:pt x="27" y="81"/>
                    <a:pt x="27" y="81"/>
                    <a:pt x="27" y="81"/>
                  </a:cubicBezTo>
                  <a:lnTo>
                    <a:pt x="1" y="81"/>
                  </a:lnTo>
                  <a:close/>
                  <a:moveTo>
                    <a:pt x="7" y="15"/>
                  </a:moveTo>
                  <a:cubicBezTo>
                    <a:pt x="6" y="14"/>
                    <a:pt x="6" y="14"/>
                    <a:pt x="6" y="14"/>
                  </a:cubicBezTo>
                  <a:cubicBezTo>
                    <a:pt x="7" y="1"/>
                    <a:pt x="7" y="1"/>
                    <a:pt x="7" y="1"/>
                  </a:cubicBezTo>
                  <a:cubicBezTo>
                    <a:pt x="7" y="0"/>
                    <a:pt x="7" y="0"/>
                    <a:pt x="7" y="0"/>
                  </a:cubicBezTo>
                  <a:cubicBezTo>
                    <a:pt x="21" y="1"/>
                    <a:pt x="21" y="1"/>
                    <a:pt x="21" y="1"/>
                  </a:cubicBezTo>
                  <a:cubicBezTo>
                    <a:pt x="22" y="1"/>
                    <a:pt x="22" y="1"/>
                    <a:pt x="22" y="1"/>
                  </a:cubicBezTo>
                  <a:cubicBezTo>
                    <a:pt x="21" y="14"/>
                    <a:pt x="21" y="14"/>
                    <a:pt x="21" y="14"/>
                  </a:cubicBezTo>
                  <a:cubicBezTo>
                    <a:pt x="21" y="15"/>
                    <a:pt x="21" y="15"/>
                    <a:pt x="21" y="15"/>
                  </a:cubicBezTo>
                  <a:lnTo>
                    <a:pt x="7" y="15"/>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43" name="Freeform 39">
              <a:extLst>
                <a:ext uri="{FF2B5EF4-FFF2-40B4-BE49-F238E27FC236}">
                  <a16:creationId xmlns:a16="http://schemas.microsoft.com/office/drawing/2014/main" id="{492CECC8-A261-AA4E-9DEC-C2A64D8191BD}"/>
                </a:ext>
              </a:extLst>
            </p:cNvPr>
            <p:cNvSpPr>
              <a:spLocks/>
            </p:cNvSpPr>
            <p:nvPr/>
          </p:nvSpPr>
          <p:spPr bwMode="auto">
            <a:xfrm>
              <a:off x="5103813" y="4457700"/>
              <a:ext cx="220663" cy="217488"/>
            </a:xfrm>
            <a:custGeom>
              <a:avLst/>
              <a:gdLst>
                <a:gd name="T0" fmla="*/ 2147483646 w 59"/>
                <a:gd name="T1" fmla="*/ 2147483646 h 58"/>
                <a:gd name="T2" fmla="*/ 0 w 59"/>
                <a:gd name="T3" fmla="*/ 2147483646 h 58"/>
                <a:gd name="T4" fmla="*/ 2147483646 w 59"/>
                <a:gd name="T5" fmla="*/ 2147483646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0 w 59"/>
                <a:gd name="T21" fmla="*/ 2147483646 h 58"/>
                <a:gd name="T22" fmla="*/ 0 w 59"/>
                <a:gd name="T23" fmla="*/ 0 h 58"/>
                <a:gd name="T24" fmla="*/ 2147483646 w 59"/>
                <a:gd name="T25" fmla="*/ 0 h 58"/>
                <a:gd name="T26" fmla="*/ 2147483646 w 59"/>
                <a:gd name="T27" fmla="*/ 0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0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2147483646 w 59"/>
                <a:gd name="T59" fmla="*/ 2147483646 h 58"/>
                <a:gd name="T60" fmla="*/ 2147483646 w 59"/>
                <a:gd name="T61" fmla="*/ 2147483646 h 58"/>
                <a:gd name="T62" fmla="*/ 2147483646 w 59"/>
                <a:gd name="T63" fmla="*/ 2147483646 h 58"/>
                <a:gd name="T64" fmla="*/ 2147483646 w 59"/>
                <a:gd name="T65" fmla="*/ 2147483646 h 58"/>
                <a:gd name="T66" fmla="*/ 2147483646 w 59"/>
                <a:gd name="T67" fmla="*/ 2147483646 h 58"/>
                <a:gd name="T68" fmla="*/ 2147483646 w 59"/>
                <a:gd name="T69" fmla="*/ 2147483646 h 58"/>
                <a:gd name="T70" fmla="*/ 2147483646 w 59"/>
                <a:gd name="T71" fmla="*/ 2147483646 h 58"/>
                <a:gd name="T72" fmla="*/ 2147483646 w 59"/>
                <a:gd name="T73" fmla="*/ 2147483646 h 58"/>
                <a:gd name="T74" fmla="*/ 2147483646 w 59"/>
                <a:gd name="T75" fmla="*/ 2147483646 h 58"/>
                <a:gd name="T76" fmla="*/ 2147483646 w 59"/>
                <a:gd name="T77" fmla="*/ 2147483646 h 58"/>
                <a:gd name="T78" fmla="*/ 2147483646 w 59"/>
                <a:gd name="T79" fmla="*/ 2147483646 h 58"/>
                <a:gd name="T80" fmla="*/ 2147483646 w 59"/>
                <a:gd name="T81" fmla="*/ 2147483646 h 58"/>
                <a:gd name="T82" fmla="*/ 2147483646 w 59"/>
                <a:gd name="T83" fmla="*/ 2147483646 h 58"/>
                <a:gd name="T84" fmla="*/ 2147483646 w 59"/>
                <a:gd name="T85" fmla="*/ 2147483646 h 58"/>
                <a:gd name="T86" fmla="*/ 2147483646 w 59"/>
                <a:gd name="T87" fmla="*/ 2147483646 h 58"/>
                <a:gd name="T88" fmla="*/ 2147483646 w 59"/>
                <a:gd name="T89" fmla="*/ 2147483646 h 58"/>
                <a:gd name="T90" fmla="*/ 2147483646 w 59"/>
                <a:gd name="T91" fmla="*/ 2147483646 h 58"/>
                <a:gd name="T92" fmla="*/ 2147483646 w 59"/>
                <a:gd name="T93" fmla="*/ 2147483646 h 58"/>
                <a:gd name="T94" fmla="*/ 2147483646 w 59"/>
                <a:gd name="T95" fmla="*/ 2147483646 h 58"/>
                <a:gd name="T96" fmla="*/ 2147483646 w 59"/>
                <a:gd name="T97" fmla="*/ 2147483646 h 58"/>
                <a:gd name="T98" fmla="*/ 2147483646 w 59"/>
                <a:gd name="T99" fmla="*/ 2147483646 h 58"/>
                <a:gd name="T100" fmla="*/ 2147483646 w 59"/>
                <a:gd name="T101" fmla="*/ 2147483646 h 58"/>
                <a:gd name="T102" fmla="*/ 2147483646 w 59"/>
                <a:gd name="T103" fmla="*/ 2147483646 h 58"/>
                <a:gd name="T104" fmla="*/ 2147483646 w 59"/>
                <a:gd name="T105" fmla="*/ 2147483646 h 58"/>
                <a:gd name="T106" fmla="*/ 2147483646 w 59"/>
                <a:gd name="T107" fmla="*/ 2147483646 h 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9" h="58">
                  <a:moveTo>
                    <a:pt x="1" y="58"/>
                  </a:moveTo>
                  <a:cubicBezTo>
                    <a:pt x="0" y="57"/>
                    <a:pt x="0" y="57"/>
                    <a:pt x="0" y="57"/>
                  </a:cubicBezTo>
                  <a:cubicBezTo>
                    <a:pt x="1" y="54"/>
                    <a:pt x="1" y="54"/>
                    <a:pt x="1" y="54"/>
                  </a:cubicBezTo>
                  <a:cubicBezTo>
                    <a:pt x="3" y="53"/>
                    <a:pt x="4" y="53"/>
                    <a:pt x="4" y="52"/>
                  </a:cubicBezTo>
                  <a:cubicBezTo>
                    <a:pt x="5" y="51"/>
                    <a:pt x="6" y="50"/>
                    <a:pt x="6" y="49"/>
                  </a:cubicBezTo>
                  <a:cubicBezTo>
                    <a:pt x="6" y="47"/>
                    <a:pt x="6" y="45"/>
                    <a:pt x="6" y="41"/>
                  </a:cubicBezTo>
                  <a:cubicBezTo>
                    <a:pt x="6" y="17"/>
                    <a:pt x="6" y="17"/>
                    <a:pt x="6" y="17"/>
                  </a:cubicBezTo>
                  <a:cubicBezTo>
                    <a:pt x="6" y="15"/>
                    <a:pt x="6" y="12"/>
                    <a:pt x="6" y="11"/>
                  </a:cubicBezTo>
                  <a:cubicBezTo>
                    <a:pt x="6" y="10"/>
                    <a:pt x="6" y="9"/>
                    <a:pt x="5" y="8"/>
                  </a:cubicBezTo>
                  <a:cubicBezTo>
                    <a:pt x="5" y="7"/>
                    <a:pt x="4" y="6"/>
                    <a:pt x="4" y="6"/>
                  </a:cubicBezTo>
                  <a:cubicBezTo>
                    <a:pt x="3" y="5"/>
                    <a:pt x="2" y="5"/>
                    <a:pt x="0" y="4"/>
                  </a:cubicBezTo>
                  <a:cubicBezTo>
                    <a:pt x="0" y="0"/>
                    <a:pt x="0" y="0"/>
                    <a:pt x="0" y="0"/>
                  </a:cubicBezTo>
                  <a:cubicBezTo>
                    <a:pt x="15" y="0"/>
                    <a:pt x="15" y="0"/>
                    <a:pt x="15" y="0"/>
                  </a:cubicBezTo>
                  <a:cubicBezTo>
                    <a:pt x="21" y="0"/>
                    <a:pt x="21" y="0"/>
                    <a:pt x="21" y="0"/>
                  </a:cubicBezTo>
                  <a:cubicBezTo>
                    <a:pt x="21" y="1"/>
                    <a:pt x="21" y="1"/>
                    <a:pt x="21" y="1"/>
                  </a:cubicBezTo>
                  <a:cubicBezTo>
                    <a:pt x="21" y="8"/>
                    <a:pt x="21" y="8"/>
                    <a:pt x="21" y="8"/>
                  </a:cubicBezTo>
                  <a:cubicBezTo>
                    <a:pt x="21" y="9"/>
                    <a:pt x="21" y="9"/>
                    <a:pt x="21" y="9"/>
                  </a:cubicBezTo>
                  <a:cubicBezTo>
                    <a:pt x="24" y="6"/>
                    <a:pt x="26" y="5"/>
                    <a:pt x="27" y="4"/>
                  </a:cubicBezTo>
                  <a:cubicBezTo>
                    <a:pt x="29" y="2"/>
                    <a:pt x="31" y="1"/>
                    <a:pt x="32" y="1"/>
                  </a:cubicBezTo>
                  <a:cubicBezTo>
                    <a:pt x="34" y="0"/>
                    <a:pt x="36" y="0"/>
                    <a:pt x="38" y="0"/>
                  </a:cubicBezTo>
                  <a:cubicBezTo>
                    <a:pt x="41" y="0"/>
                    <a:pt x="43" y="0"/>
                    <a:pt x="45" y="1"/>
                  </a:cubicBezTo>
                  <a:cubicBezTo>
                    <a:pt x="47" y="2"/>
                    <a:pt x="49" y="3"/>
                    <a:pt x="50" y="5"/>
                  </a:cubicBezTo>
                  <a:cubicBezTo>
                    <a:pt x="51" y="7"/>
                    <a:pt x="52" y="9"/>
                    <a:pt x="53" y="11"/>
                  </a:cubicBezTo>
                  <a:cubicBezTo>
                    <a:pt x="53" y="14"/>
                    <a:pt x="53" y="17"/>
                    <a:pt x="53" y="20"/>
                  </a:cubicBezTo>
                  <a:cubicBezTo>
                    <a:pt x="53" y="41"/>
                    <a:pt x="53" y="41"/>
                    <a:pt x="53" y="41"/>
                  </a:cubicBezTo>
                  <a:cubicBezTo>
                    <a:pt x="53" y="43"/>
                    <a:pt x="53" y="44"/>
                    <a:pt x="53" y="46"/>
                  </a:cubicBezTo>
                  <a:cubicBezTo>
                    <a:pt x="53" y="47"/>
                    <a:pt x="54" y="48"/>
                    <a:pt x="54" y="49"/>
                  </a:cubicBezTo>
                  <a:cubicBezTo>
                    <a:pt x="54" y="50"/>
                    <a:pt x="54" y="51"/>
                    <a:pt x="55" y="51"/>
                  </a:cubicBezTo>
                  <a:cubicBezTo>
                    <a:pt x="55" y="52"/>
                    <a:pt x="56" y="52"/>
                    <a:pt x="56" y="53"/>
                  </a:cubicBezTo>
                  <a:cubicBezTo>
                    <a:pt x="57" y="53"/>
                    <a:pt x="58" y="54"/>
                    <a:pt x="59" y="54"/>
                  </a:cubicBezTo>
                  <a:cubicBezTo>
                    <a:pt x="59" y="57"/>
                    <a:pt x="59" y="57"/>
                    <a:pt x="59" y="57"/>
                  </a:cubicBezTo>
                  <a:cubicBezTo>
                    <a:pt x="33" y="58"/>
                    <a:pt x="33" y="58"/>
                    <a:pt x="33" y="58"/>
                  </a:cubicBezTo>
                  <a:cubicBezTo>
                    <a:pt x="32" y="57"/>
                    <a:pt x="32" y="57"/>
                    <a:pt x="32" y="57"/>
                  </a:cubicBezTo>
                  <a:cubicBezTo>
                    <a:pt x="33" y="54"/>
                    <a:pt x="33" y="54"/>
                    <a:pt x="33" y="54"/>
                  </a:cubicBezTo>
                  <a:cubicBezTo>
                    <a:pt x="35" y="53"/>
                    <a:pt x="36" y="53"/>
                    <a:pt x="36" y="52"/>
                  </a:cubicBezTo>
                  <a:cubicBezTo>
                    <a:pt x="37" y="51"/>
                    <a:pt x="37" y="50"/>
                    <a:pt x="38" y="49"/>
                  </a:cubicBezTo>
                  <a:cubicBezTo>
                    <a:pt x="38" y="47"/>
                    <a:pt x="38" y="45"/>
                    <a:pt x="38" y="41"/>
                  </a:cubicBezTo>
                  <a:cubicBezTo>
                    <a:pt x="38" y="26"/>
                    <a:pt x="38" y="26"/>
                    <a:pt x="38" y="26"/>
                  </a:cubicBezTo>
                  <a:cubicBezTo>
                    <a:pt x="38" y="23"/>
                    <a:pt x="38" y="21"/>
                    <a:pt x="38" y="19"/>
                  </a:cubicBezTo>
                  <a:cubicBezTo>
                    <a:pt x="38" y="17"/>
                    <a:pt x="38" y="16"/>
                    <a:pt x="37" y="15"/>
                  </a:cubicBezTo>
                  <a:cubicBezTo>
                    <a:pt x="37" y="14"/>
                    <a:pt x="37" y="13"/>
                    <a:pt x="36" y="12"/>
                  </a:cubicBezTo>
                  <a:cubicBezTo>
                    <a:pt x="36" y="11"/>
                    <a:pt x="35" y="11"/>
                    <a:pt x="35" y="10"/>
                  </a:cubicBezTo>
                  <a:cubicBezTo>
                    <a:pt x="34" y="10"/>
                    <a:pt x="34" y="9"/>
                    <a:pt x="33" y="9"/>
                  </a:cubicBezTo>
                  <a:cubicBezTo>
                    <a:pt x="33" y="9"/>
                    <a:pt x="32" y="9"/>
                    <a:pt x="31" y="9"/>
                  </a:cubicBezTo>
                  <a:cubicBezTo>
                    <a:pt x="30" y="9"/>
                    <a:pt x="28" y="9"/>
                    <a:pt x="27" y="10"/>
                  </a:cubicBezTo>
                  <a:cubicBezTo>
                    <a:pt x="25" y="11"/>
                    <a:pt x="24" y="12"/>
                    <a:pt x="23" y="14"/>
                  </a:cubicBezTo>
                  <a:cubicBezTo>
                    <a:pt x="22" y="15"/>
                    <a:pt x="22" y="17"/>
                    <a:pt x="22" y="19"/>
                  </a:cubicBezTo>
                  <a:cubicBezTo>
                    <a:pt x="22" y="41"/>
                    <a:pt x="22" y="41"/>
                    <a:pt x="22" y="41"/>
                  </a:cubicBezTo>
                  <a:cubicBezTo>
                    <a:pt x="22" y="45"/>
                    <a:pt x="22" y="47"/>
                    <a:pt x="22" y="49"/>
                  </a:cubicBezTo>
                  <a:cubicBezTo>
                    <a:pt x="22" y="50"/>
                    <a:pt x="22" y="51"/>
                    <a:pt x="23" y="52"/>
                  </a:cubicBezTo>
                  <a:cubicBezTo>
                    <a:pt x="24" y="53"/>
                    <a:pt x="25" y="53"/>
                    <a:pt x="27" y="54"/>
                  </a:cubicBezTo>
                  <a:cubicBezTo>
                    <a:pt x="27" y="58"/>
                    <a:pt x="27" y="58"/>
                    <a:pt x="27" y="58"/>
                  </a:cubicBezTo>
                  <a:cubicBezTo>
                    <a:pt x="26" y="58"/>
                    <a:pt x="26" y="58"/>
                    <a:pt x="26" y="58"/>
                  </a:cubicBezTo>
                  <a:lnTo>
                    <a:pt x="1" y="58"/>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44" name="Freeform 40">
              <a:extLst>
                <a:ext uri="{FF2B5EF4-FFF2-40B4-BE49-F238E27FC236}">
                  <a16:creationId xmlns:a16="http://schemas.microsoft.com/office/drawing/2014/main" id="{56ACA5A2-D469-4449-A2C8-569389D45BAA}"/>
                </a:ext>
              </a:extLst>
            </p:cNvPr>
            <p:cNvSpPr>
              <a:spLocks noEditPoints="1"/>
            </p:cNvSpPr>
            <p:nvPr/>
          </p:nvSpPr>
          <p:spPr bwMode="auto">
            <a:xfrm>
              <a:off x="5373688" y="4457700"/>
              <a:ext cx="201613" cy="311150"/>
            </a:xfrm>
            <a:custGeom>
              <a:avLst/>
              <a:gdLst>
                <a:gd name="T0" fmla="*/ 2147483646 w 54"/>
                <a:gd name="T1" fmla="*/ 2147483646 h 83"/>
                <a:gd name="T2" fmla="*/ 2147483646 w 54"/>
                <a:gd name="T3" fmla="*/ 2147483646 h 83"/>
                <a:gd name="T4" fmla="*/ 2147483646 w 54"/>
                <a:gd name="T5" fmla="*/ 2147483646 h 83"/>
                <a:gd name="T6" fmla="*/ 2147483646 w 54"/>
                <a:gd name="T7" fmla="*/ 2147483646 h 83"/>
                <a:gd name="T8" fmla="*/ 0 w 54"/>
                <a:gd name="T9" fmla="*/ 2147483646 h 83"/>
                <a:gd name="T10" fmla="*/ 2147483646 w 54"/>
                <a:gd name="T11" fmla="*/ 2147483646 h 83"/>
                <a:gd name="T12" fmla="*/ 2147483646 w 54"/>
                <a:gd name="T13" fmla="*/ 2147483646 h 83"/>
                <a:gd name="T14" fmla="*/ 2147483646 w 54"/>
                <a:gd name="T15" fmla="*/ 2147483646 h 83"/>
                <a:gd name="T16" fmla="*/ 2147483646 w 54"/>
                <a:gd name="T17" fmla="*/ 2147483646 h 83"/>
                <a:gd name="T18" fmla="*/ 2147483646 w 54"/>
                <a:gd name="T19" fmla="*/ 2147483646 h 83"/>
                <a:gd name="T20" fmla="*/ 2147483646 w 54"/>
                <a:gd name="T21" fmla="*/ 2147483646 h 83"/>
                <a:gd name="T22" fmla="*/ 2147483646 w 54"/>
                <a:gd name="T23" fmla="*/ 2147483646 h 83"/>
                <a:gd name="T24" fmla="*/ 2147483646 w 54"/>
                <a:gd name="T25" fmla="*/ 2147483646 h 83"/>
                <a:gd name="T26" fmla="*/ 2147483646 w 54"/>
                <a:gd name="T27" fmla="*/ 2147483646 h 83"/>
                <a:gd name="T28" fmla="*/ 2147483646 w 54"/>
                <a:gd name="T29" fmla="*/ 2147483646 h 83"/>
                <a:gd name="T30" fmla="*/ 2147483646 w 54"/>
                <a:gd name="T31" fmla="*/ 2147483646 h 83"/>
                <a:gd name="T32" fmla="*/ 2147483646 w 54"/>
                <a:gd name="T33" fmla="*/ 2147483646 h 83"/>
                <a:gd name="T34" fmla="*/ 2147483646 w 54"/>
                <a:gd name="T35" fmla="*/ 0 h 83"/>
                <a:gd name="T36" fmla="*/ 2147483646 w 54"/>
                <a:gd name="T37" fmla="*/ 0 h 83"/>
                <a:gd name="T38" fmla="*/ 2147483646 w 54"/>
                <a:gd name="T39" fmla="*/ 0 h 83"/>
                <a:gd name="T40" fmla="*/ 2147483646 w 54"/>
                <a:gd name="T41" fmla="*/ 0 h 83"/>
                <a:gd name="T42" fmla="*/ 2147483646 w 54"/>
                <a:gd name="T43" fmla="*/ 2147483646 h 83"/>
                <a:gd name="T44" fmla="*/ 2147483646 w 54"/>
                <a:gd name="T45" fmla="*/ 2147483646 h 83"/>
                <a:gd name="T46" fmla="*/ 2147483646 w 54"/>
                <a:gd name="T47" fmla="*/ 2147483646 h 83"/>
                <a:gd name="T48" fmla="*/ 2147483646 w 54"/>
                <a:gd name="T49" fmla="*/ 2147483646 h 83"/>
                <a:gd name="T50" fmla="*/ 2147483646 w 54"/>
                <a:gd name="T51" fmla="*/ 2147483646 h 83"/>
                <a:gd name="T52" fmla="*/ 2147483646 w 54"/>
                <a:gd name="T53" fmla="*/ 2147483646 h 83"/>
                <a:gd name="T54" fmla="*/ 2147483646 w 54"/>
                <a:gd name="T55" fmla="*/ 2147483646 h 83"/>
                <a:gd name="T56" fmla="*/ 2147483646 w 54"/>
                <a:gd name="T57" fmla="*/ 2147483646 h 83"/>
                <a:gd name="T58" fmla="*/ 2147483646 w 54"/>
                <a:gd name="T59" fmla="*/ 2147483646 h 83"/>
                <a:gd name="T60" fmla="*/ 2147483646 w 54"/>
                <a:gd name="T61" fmla="*/ 2147483646 h 83"/>
                <a:gd name="T62" fmla="*/ 2147483646 w 54"/>
                <a:gd name="T63" fmla="*/ 2147483646 h 83"/>
                <a:gd name="T64" fmla="*/ 2147483646 w 54"/>
                <a:gd name="T65" fmla="*/ 2147483646 h 83"/>
                <a:gd name="T66" fmla="*/ 2147483646 w 54"/>
                <a:gd name="T67" fmla="*/ 2147483646 h 83"/>
                <a:gd name="T68" fmla="*/ 2147483646 w 54"/>
                <a:gd name="T69" fmla="*/ 2147483646 h 83"/>
                <a:gd name="T70" fmla="*/ 2147483646 w 54"/>
                <a:gd name="T71" fmla="*/ 2147483646 h 83"/>
                <a:gd name="T72" fmla="*/ 2147483646 w 54"/>
                <a:gd name="T73" fmla="*/ 2147483646 h 83"/>
                <a:gd name="T74" fmla="*/ 2147483646 w 54"/>
                <a:gd name="T75" fmla="*/ 2147483646 h 83"/>
                <a:gd name="T76" fmla="*/ 2147483646 w 54"/>
                <a:gd name="T77" fmla="*/ 2147483646 h 83"/>
                <a:gd name="T78" fmla="*/ 2147483646 w 54"/>
                <a:gd name="T79" fmla="*/ 2147483646 h 83"/>
                <a:gd name="T80" fmla="*/ 2147483646 w 54"/>
                <a:gd name="T81" fmla="*/ 2147483646 h 83"/>
                <a:gd name="T82" fmla="*/ 2147483646 w 54"/>
                <a:gd name="T83" fmla="*/ 2147483646 h 83"/>
                <a:gd name="T84" fmla="*/ 2147483646 w 54"/>
                <a:gd name="T85" fmla="*/ 2147483646 h 83"/>
                <a:gd name="T86" fmla="*/ 2147483646 w 54"/>
                <a:gd name="T87" fmla="*/ 2147483646 h 83"/>
                <a:gd name="T88" fmla="*/ 2147483646 w 54"/>
                <a:gd name="T89" fmla="*/ 2147483646 h 83"/>
                <a:gd name="T90" fmla="*/ 2147483646 w 54"/>
                <a:gd name="T91" fmla="*/ 2147483646 h 83"/>
                <a:gd name="T92" fmla="*/ 2147483646 w 54"/>
                <a:gd name="T93" fmla="*/ 2147483646 h 83"/>
                <a:gd name="T94" fmla="*/ 2147483646 w 54"/>
                <a:gd name="T95" fmla="*/ 2147483646 h 83"/>
                <a:gd name="T96" fmla="*/ 2147483646 w 54"/>
                <a:gd name="T97" fmla="*/ 2147483646 h 83"/>
                <a:gd name="T98" fmla="*/ 2147483646 w 54"/>
                <a:gd name="T99" fmla="*/ 2147483646 h 83"/>
                <a:gd name="T100" fmla="*/ 2147483646 w 54"/>
                <a:gd name="T101" fmla="*/ 2147483646 h 83"/>
                <a:gd name="T102" fmla="*/ 2147483646 w 54"/>
                <a:gd name="T103" fmla="*/ 2147483646 h 83"/>
                <a:gd name="T104" fmla="*/ 2147483646 w 54"/>
                <a:gd name="T105" fmla="*/ 2147483646 h 83"/>
                <a:gd name="T106" fmla="*/ 2147483646 w 54"/>
                <a:gd name="T107" fmla="*/ 2147483646 h 83"/>
                <a:gd name="T108" fmla="*/ 2147483646 w 54"/>
                <a:gd name="T109" fmla="*/ 2147483646 h 83"/>
                <a:gd name="T110" fmla="*/ 2147483646 w 54"/>
                <a:gd name="T111" fmla="*/ 2147483646 h 83"/>
                <a:gd name="T112" fmla="*/ 2147483646 w 54"/>
                <a:gd name="T113" fmla="*/ 2147483646 h 83"/>
                <a:gd name="T114" fmla="*/ 2147483646 w 54"/>
                <a:gd name="T115" fmla="*/ 2147483646 h 83"/>
                <a:gd name="T116" fmla="*/ 2147483646 w 54"/>
                <a:gd name="T117" fmla="*/ 2147483646 h 83"/>
                <a:gd name="T118" fmla="*/ 2147483646 w 54"/>
                <a:gd name="T119" fmla="*/ 2147483646 h 83"/>
                <a:gd name="T120" fmla="*/ 2147483646 w 54"/>
                <a:gd name="T121" fmla="*/ 2147483646 h 83"/>
                <a:gd name="T122" fmla="*/ 2147483646 w 54"/>
                <a:gd name="T123" fmla="*/ 2147483646 h 8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 h="83">
                  <a:moveTo>
                    <a:pt x="26" y="83"/>
                  </a:moveTo>
                  <a:cubicBezTo>
                    <a:pt x="22" y="83"/>
                    <a:pt x="18" y="83"/>
                    <a:pt x="15" y="83"/>
                  </a:cubicBezTo>
                  <a:cubicBezTo>
                    <a:pt x="12" y="82"/>
                    <a:pt x="9" y="82"/>
                    <a:pt x="7" y="81"/>
                  </a:cubicBezTo>
                  <a:cubicBezTo>
                    <a:pt x="4" y="80"/>
                    <a:pt x="3" y="78"/>
                    <a:pt x="1" y="77"/>
                  </a:cubicBezTo>
                  <a:cubicBezTo>
                    <a:pt x="0" y="75"/>
                    <a:pt x="0" y="72"/>
                    <a:pt x="0" y="70"/>
                  </a:cubicBezTo>
                  <a:cubicBezTo>
                    <a:pt x="0" y="68"/>
                    <a:pt x="0" y="66"/>
                    <a:pt x="1" y="64"/>
                  </a:cubicBezTo>
                  <a:cubicBezTo>
                    <a:pt x="3" y="62"/>
                    <a:pt x="5" y="60"/>
                    <a:pt x="7" y="59"/>
                  </a:cubicBezTo>
                  <a:cubicBezTo>
                    <a:pt x="5" y="58"/>
                    <a:pt x="4" y="57"/>
                    <a:pt x="4" y="55"/>
                  </a:cubicBezTo>
                  <a:cubicBezTo>
                    <a:pt x="3" y="54"/>
                    <a:pt x="3" y="52"/>
                    <a:pt x="3" y="50"/>
                  </a:cubicBezTo>
                  <a:cubicBezTo>
                    <a:pt x="3" y="48"/>
                    <a:pt x="3" y="46"/>
                    <a:pt x="4" y="44"/>
                  </a:cubicBezTo>
                  <a:cubicBezTo>
                    <a:pt x="4" y="43"/>
                    <a:pt x="5" y="41"/>
                    <a:pt x="6" y="40"/>
                  </a:cubicBezTo>
                  <a:cubicBezTo>
                    <a:pt x="8" y="39"/>
                    <a:pt x="9" y="38"/>
                    <a:pt x="11" y="36"/>
                  </a:cubicBezTo>
                  <a:cubicBezTo>
                    <a:pt x="8" y="34"/>
                    <a:pt x="6" y="32"/>
                    <a:pt x="5" y="29"/>
                  </a:cubicBezTo>
                  <a:cubicBezTo>
                    <a:pt x="3" y="27"/>
                    <a:pt x="2" y="23"/>
                    <a:pt x="2" y="20"/>
                  </a:cubicBezTo>
                  <a:cubicBezTo>
                    <a:pt x="2" y="16"/>
                    <a:pt x="3" y="13"/>
                    <a:pt x="4" y="10"/>
                  </a:cubicBezTo>
                  <a:cubicBezTo>
                    <a:pt x="5" y="8"/>
                    <a:pt x="7" y="6"/>
                    <a:pt x="9" y="4"/>
                  </a:cubicBezTo>
                  <a:cubicBezTo>
                    <a:pt x="11" y="3"/>
                    <a:pt x="14" y="1"/>
                    <a:pt x="16" y="1"/>
                  </a:cubicBezTo>
                  <a:cubicBezTo>
                    <a:pt x="19" y="0"/>
                    <a:pt x="22" y="0"/>
                    <a:pt x="26" y="0"/>
                  </a:cubicBezTo>
                  <a:cubicBezTo>
                    <a:pt x="27" y="0"/>
                    <a:pt x="29" y="0"/>
                    <a:pt x="30" y="0"/>
                  </a:cubicBezTo>
                  <a:cubicBezTo>
                    <a:pt x="32" y="0"/>
                    <a:pt x="33" y="0"/>
                    <a:pt x="34" y="0"/>
                  </a:cubicBezTo>
                  <a:cubicBezTo>
                    <a:pt x="54" y="0"/>
                    <a:pt x="54" y="0"/>
                    <a:pt x="54" y="0"/>
                  </a:cubicBezTo>
                  <a:cubicBezTo>
                    <a:pt x="54" y="1"/>
                    <a:pt x="54" y="1"/>
                    <a:pt x="54" y="1"/>
                  </a:cubicBezTo>
                  <a:cubicBezTo>
                    <a:pt x="54" y="8"/>
                    <a:pt x="54" y="8"/>
                    <a:pt x="54" y="8"/>
                  </a:cubicBezTo>
                  <a:cubicBezTo>
                    <a:pt x="53" y="8"/>
                    <a:pt x="53" y="8"/>
                    <a:pt x="53" y="8"/>
                  </a:cubicBezTo>
                  <a:cubicBezTo>
                    <a:pt x="45" y="7"/>
                    <a:pt x="45" y="7"/>
                    <a:pt x="45" y="7"/>
                  </a:cubicBezTo>
                  <a:cubicBezTo>
                    <a:pt x="44" y="8"/>
                    <a:pt x="44" y="8"/>
                    <a:pt x="44" y="8"/>
                  </a:cubicBezTo>
                  <a:cubicBezTo>
                    <a:pt x="45" y="9"/>
                    <a:pt x="46" y="10"/>
                    <a:pt x="47" y="12"/>
                  </a:cubicBezTo>
                  <a:cubicBezTo>
                    <a:pt x="47" y="14"/>
                    <a:pt x="48" y="16"/>
                    <a:pt x="48" y="19"/>
                  </a:cubicBezTo>
                  <a:cubicBezTo>
                    <a:pt x="48" y="26"/>
                    <a:pt x="46" y="31"/>
                    <a:pt x="42" y="34"/>
                  </a:cubicBezTo>
                  <a:cubicBezTo>
                    <a:pt x="38" y="38"/>
                    <a:pt x="33" y="39"/>
                    <a:pt x="26" y="39"/>
                  </a:cubicBezTo>
                  <a:cubicBezTo>
                    <a:pt x="22" y="39"/>
                    <a:pt x="19" y="39"/>
                    <a:pt x="17" y="38"/>
                  </a:cubicBezTo>
                  <a:cubicBezTo>
                    <a:pt x="15" y="40"/>
                    <a:pt x="14" y="42"/>
                    <a:pt x="14" y="44"/>
                  </a:cubicBezTo>
                  <a:cubicBezTo>
                    <a:pt x="14" y="45"/>
                    <a:pt x="15" y="46"/>
                    <a:pt x="15" y="46"/>
                  </a:cubicBezTo>
                  <a:cubicBezTo>
                    <a:pt x="16" y="47"/>
                    <a:pt x="16" y="47"/>
                    <a:pt x="17" y="48"/>
                  </a:cubicBezTo>
                  <a:cubicBezTo>
                    <a:pt x="18" y="48"/>
                    <a:pt x="20" y="48"/>
                    <a:pt x="22" y="48"/>
                  </a:cubicBezTo>
                  <a:cubicBezTo>
                    <a:pt x="35" y="48"/>
                    <a:pt x="35" y="48"/>
                    <a:pt x="35" y="48"/>
                  </a:cubicBezTo>
                  <a:cubicBezTo>
                    <a:pt x="41" y="48"/>
                    <a:pt x="45" y="50"/>
                    <a:pt x="48" y="52"/>
                  </a:cubicBezTo>
                  <a:cubicBezTo>
                    <a:pt x="51" y="55"/>
                    <a:pt x="53" y="58"/>
                    <a:pt x="53" y="64"/>
                  </a:cubicBezTo>
                  <a:cubicBezTo>
                    <a:pt x="53" y="68"/>
                    <a:pt x="52" y="71"/>
                    <a:pt x="50" y="74"/>
                  </a:cubicBezTo>
                  <a:cubicBezTo>
                    <a:pt x="47" y="77"/>
                    <a:pt x="44" y="79"/>
                    <a:pt x="40" y="81"/>
                  </a:cubicBezTo>
                  <a:cubicBezTo>
                    <a:pt x="36" y="83"/>
                    <a:pt x="32" y="83"/>
                    <a:pt x="26" y="83"/>
                  </a:cubicBezTo>
                  <a:moveTo>
                    <a:pt x="16" y="61"/>
                  </a:moveTo>
                  <a:cubicBezTo>
                    <a:pt x="15" y="62"/>
                    <a:pt x="14" y="64"/>
                    <a:pt x="13" y="65"/>
                  </a:cubicBezTo>
                  <a:cubicBezTo>
                    <a:pt x="12" y="66"/>
                    <a:pt x="12" y="68"/>
                    <a:pt x="12" y="69"/>
                  </a:cubicBezTo>
                  <a:cubicBezTo>
                    <a:pt x="12" y="72"/>
                    <a:pt x="13" y="74"/>
                    <a:pt x="15" y="75"/>
                  </a:cubicBezTo>
                  <a:cubicBezTo>
                    <a:pt x="17" y="77"/>
                    <a:pt x="21" y="77"/>
                    <a:pt x="26" y="77"/>
                  </a:cubicBezTo>
                  <a:cubicBezTo>
                    <a:pt x="30" y="77"/>
                    <a:pt x="34" y="76"/>
                    <a:pt x="36" y="75"/>
                  </a:cubicBezTo>
                  <a:cubicBezTo>
                    <a:pt x="38" y="73"/>
                    <a:pt x="39" y="71"/>
                    <a:pt x="39" y="68"/>
                  </a:cubicBezTo>
                  <a:cubicBezTo>
                    <a:pt x="39" y="67"/>
                    <a:pt x="39" y="66"/>
                    <a:pt x="39" y="65"/>
                  </a:cubicBezTo>
                  <a:cubicBezTo>
                    <a:pt x="38" y="64"/>
                    <a:pt x="38" y="63"/>
                    <a:pt x="36" y="62"/>
                  </a:cubicBezTo>
                  <a:cubicBezTo>
                    <a:pt x="35" y="62"/>
                    <a:pt x="33" y="62"/>
                    <a:pt x="31" y="62"/>
                  </a:cubicBezTo>
                  <a:cubicBezTo>
                    <a:pt x="22" y="62"/>
                    <a:pt x="22" y="62"/>
                    <a:pt x="22" y="62"/>
                  </a:cubicBezTo>
                  <a:cubicBezTo>
                    <a:pt x="19" y="62"/>
                    <a:pt x="17" y="61"/>
                    <a:pt x="16" y="61"/>
                  </a:cubicBezTo>
                  <a:moveTo>
                    <a:pt x="25" y="6"/>
                  </a:moveTo>
                  <a:cubicBezTo>
                    <a:pt x="23" y="6"/>
                    <a:pt x="21" y="7"/>
                    <a:pt x="20" y="9"/>
                  </a:cubicBezTo>
                  <a:cubicBezTo>
                    <a:pt x="18" y="11"/>
                    <a:pt x="18" y="14"/>
                    <a:pt x="18" y="19"/>
                  </a:cubicBezTo>
                  <a:cubicBezTo>
                    <a:pt x="18" y="24"/>
                    <a:pt x="18" y="27"/>
                    <a:pt x="20" y="30"/>
                  </a:cubicBezTo>
                  <a:cubicBezTo>
                    <a:pt x="21" y="32"/>
                    <a:pt x="23" y="33"/>
                    <a:pt x="26" y="33"/>
                  </a:cubicBezTo>
                  <a:cubicBezTo>
                    <a:pt x="28" y="33"/>
                    <a:pt x="30" y="32"/>
                    <a:pt x="31" y="30"/>
                  </a:cubicBezTo>
                  <a:cubicBezTo>
                    <a:pt x="32" y="28"/>
                    <a:pt x="33" y="24"/>
                    <a:pt x="33" y="20"/>
                  </a:cubicBezTo>
                  <a:cubicBezTo>
                    <a:pt x="33" y="15"/>
                    <a:pt x="32" y="12"/>
                    <a:pt x="31" y="9"/>
                  </a:cubicBezTo>
                  <a:cubicBezTo>
                    <a:pt x="30" y="7"/>
                    <a:pt x="28" y="6"/>
                    <a:pt x="25" y="6"/>
                  </a:cubicBezTo>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45" name="Freeform 41">
              <a:extLst>
                <a:ext uri="{FF2B5EF4-FFF2-40B4-BE49-F238E27FC236}">
                  <a16:creationId xmlns:a16="http://schemas.microsoft.com/office/drawing/2014/main" id="{91159D72-8DCC-6846-AAD6-C9747B48A310}"/>
                </a:ext>
              </a:extLst>
            </p:cNvPr>
            <p:cNvSpPr>
              <a:spLocks/>
            </p:cNvSpPr>
            <p:nvPr/>
          </p:nvSpPr>
          <p:spPr bwMode="auto">
            <a:xfrm>
              <a:off x="5762625" y="4364038"/>
              <a:ext cx="101600" cy="311150"/>
            </a:xfrm>
            <a:custGeom>
              <a:avLst/>
              <a:gdLst>
                <a:gd name="T0" fmla="*/ 2147483646 w 27"/>
                <a:gd name="T1" fmla="*/ 2147483646 h 83"/>
                <a:gd name="T2" fmla="*/ 0 w 27"/>
                <a:gd name="T3" fmla="*/ 2147483646 h 83"/>
                <a:gd name="T4" fmla="*/ 2147483646 w 27"/>
                <a:gd name="T5" fmla="*/ 2147483646 h 83"/>
                <a:gd name="T6" fmla="*/ 2147483646 w 27"/>
                <a:gd name="T7" fmla="*/ 2147483646 h 83"/>
                <a:gd name="T8" fmla="*/ 2147483646 w 27"/>
                <a:gd name="T9" fmla="*/ 2147483646 h 83"/>
                <a:gd name="T10" fmla="*/ 2147483646 w 27"/>
                <a:gd name="T11" fmla="*/ 2147483646 h 83"/>
                <a:gd name="T12" fmla="*/ 2147483646 w 27"/>
                <a:gd name="T13" fmla="*/ 2147483646 h 83"/>
                <a:gd name="T14" fmla="*/ 2147483646 w 27"/>
                <a:gd name="T15" fmla="*/ 2147483646 h 83"/>
                <a:gd name="T16" fmla="*/ 2147483646 w 27"/>
                <a:gd name="T17" fmla="*/ 2147483646 h 83"/>
                <a:gd name="T18" fmla="*/ 2147483646 w 27"/>
                <a:gd name="T19" fmla="*/ 2147483646 h 83"/>
                <a:gd name="T20" fmla="*/ 2147483646 w 27"/>
                <a:gd name="T21" fmla="*/ 2147483646 h 83"/>
                <a:gd name="T22" fmla="*/ 2147483646 w 27"/>
                <a:gd name="T23" fmla="*/ 2147483646 h 83"/>
                <a:gd name="T24" fmla="*/ 2147483646 w 27"/>
                <a:gd name="T25" fmla="*/ 2147483646 h 83"/>
                <a:gd name="T26" fmla="*/ 2147483646 w 27"/>
                <a:gd name="T27" fmla="*/ 2147483646 h 83"/>
                <a:gd name="T28" fmla="*/ 2147483646 w 27"/>
                <a:gd name="T29" fmla="*/ 2147483646 h 83"/>
                <a:gd name="T30" fmla="*/ 0 w 27"/>
                <a:gd name="T31" fmla="*/ 2147483646 h 83"/>
                <a:gd name="T32" fmla="*/ 0 w 27"/>
                <a:gd name="T33" fmla="*/ 2147483646 h 83"/>
                <a:gd name="T34" fmla="*/ 2147483646 w 27"/>
                <a:gd name="T35" fmla="*/ 0 h 83"/>
                <a:gd name="T36" fmla="*/ 2147483646 w 27"/>
                <a:gd name="T37" fmla="*/ 0 h 83"/>
                <a:gd name="T38" fmla="*/ 2147483646 w 27"/>
                <a:gd name="T39" fmla="*/ 2147483646 h 83"/>
                <a:gd name="T40" fmla="*/ 2147483646 w 27"/>
                <a:gd name="T41" fmla="*/ 2147483646 h 83"/>
                <a:gd name="T42" fmla="*/ 2147483646 w 27"/>
                <a:gd name="T43" fmla="*/ 2147483646 h 83"/>
                <a:gd name="T44" fmla="*/ 2147483646 w 27"/>
                <a:gd name="T45" fmla="*/ 2147483646 h 83"/>
                <a:gd name="T46" fmla="*/ 2147483646 w 27"/>
                <a:gd name="T47" fmla="*/ 2147483646 h 83"/>
                <a:gd name="T48" fmla="*/ 2147483646 w 27"/>
                <a:gd name="T49" fmla="*/ 2147483646 h 83"/>
                <a:gd name="T50" fmla="*/ 2147483646 w 27"/>
                <a:gd name="T51" fmla="*/ 2147483646 h 83"/>
                <a:gd name="T52" fmla="*/ 2147483646 w 27"/>
                <a:gd name="T53" fmla="*/ 2147483646 h 8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7" h="83">
                  <a:moveTo>
                    <a:pt x="1" y="83"/>
                  </a:moveTo>
                  <a:cubicBezTo>
                    <a:pt x="0" y="82"/>
                    <a:pt x="0" y="82"/>
                    <a:pt x="0" y="82"/>
                  </a:cubicBezTo>
                  <a:cubicBezTo>
                    <a:pt x="1" y="79"/>
                    <a:pt x="1" y="79"/>
                    <a:pt x="1" y="79"/>
                  </a:cubicBezTo>
                  <a:cubicBezTo>
                    <a:pt x="1" y="78"/>
                    <a:pt x="1" y="78"/>
                    <a:pt x="1" y="78"/>
                  </a:cubicBezTo>
                  <a:cubicBezTo>
                    <a:pt x="1" y="78"/>
                    <a:pt x="1" y="78"/>
                    <a:pt x="1" y="78"/>
                  </a:cubicBezTo>
                  <a:cubicBezTo>
                    <a:pt x="2" y="78"/>
                    <a:pt x="3" y="78"/>
                    <a:pt x="3" y="78"/>
                  </a:cubicBezTo>
                  <a:cubicBezTo>
                    <a:pt x="4" y="77"/>
                    <a:pt x="4" y="77"/>
                    <a:pt x="5" y="77"/>
                  </a:cubicBezTo>
                  <a:cubicBezTo>
                    <a:pt x="5" y="76"/>
                    <a:pt x="5" y="75"/>
                    <a:pt x="6" y="75"/>
                  </a:cubicBezTo>
                  <a:cubicBezTo>
                    <a:pt x="6" y="74"/>
                    <a:pt x="6" y="73"/>
                    <a:pt x="6" y="72"/>
                  </a:cubicBezTo>
                  <a:cubicBezTo>
                    <a:pt x="6" y="70"/>
                    <a:pt x="6" y="68"/>
                    <a:pt x="6" y="66"/>
                  </a:cubicBezTo>
                  <a:cubicBezTo>
                    <a:pt x="6" y="21"/>
                    <a:pt x="6" y="21"/>
                    <a:pt x="6" y="21"/>
                  </a:cubicBezTo>
                  <a:cubicBezTo>
                    <a:pt x="6" y="18"/>
                    <a:pt x="6" y="15"/>
                    <a:pt x="6" y="14"/>
                  </a:cubicBezTo>
                  <a:cubicBezTo>
                    <a:pt x="6" y="12"/>
                    <a:pt x="6" y="11"/>
                    <a:pt x="6" y="10"/>
                  </a:cubicBezTo>
                  <a:cubicBezTo>
                    <a:pt x="6" y="9"/>
                    <a:pt x="5" y="8"/>
                    <a:pt x="5" y="7"/>
                  </a:cubicBezTo>
                  <a:cubicBezTo>
                    <a:pt x="5" y="7"/>
                    <a:pt x="4" y="6"/>
                    <a:pt x="3" y="6"/>
                  </a:cubicBezTo>
                  <a:cubicBezTo>
                    <a:pt x="3" y="6"/>
                    <a:pt x="2" y="5"/>
                    <a:pt x="0" y="5"/>
                  </a:cubicBezTo>
                  <a:cubicBezTo>
                    <a:pt x="0" y="1"/>
                    <a:pt x="0" y="1"/>
                    <a:pt x="0" y="1"/>
                  </a:cubicBezTo>
                  <a:cubicBezTo>
                    <a:pt x="15" y="0"/>
                    <a:pt x="15" y="0"/>
                    <a:pt x="15" y="0"/>
                  </a:cubicBezTo>
                  <a:cubicBezTo>
                    <a:pt x="22" y="0"/>
                    <a:pt x="22" y="0"/>
                    <a:pt x="22" y="0"/>
                  </a:cubicBezTo>
                  <a:cubicBezTo>
                    <a:pt x="22" y="1"/>
                    <a:pt x="22" y="1"/>
                    <a:pt x="22" y="1"/>
                  </a:cubicBezTo>
                  <a:cubicBezTo>
                    <a:pt x="22" y="66"/>
                    <a:pt x="22" y="66"/>
                    <a:pt x="22" y="66"/>
                  </a:cubicBezTo>
                  <a:cubicBezTo>
                    <a:pt x="22" y="70"/>
                    <a:pt x="22" y="72"/>
                    <a:pt x="22" y="73"/>
                  </a:cubicBezTo>
                  <a:cubicBezTo>
                    <a:pt x="22" y="75"/>
                    <a:pt x="23" y="76"/>
                    <a:pt x="23" y="77"/>
                  </a:cubicBezTo>
                  <a:cubicBezTo>
                    <a:pt x="24" y="78"/>
                    <a:pt x="25" y="78"/>
                    <a:pt x="27" y="79"/>
                  </a:cubicBezTo>
                  <a:cubicBezTo>
                    <a:pt x="27" y="82"/>
                    <a:pt x="27" y="82"/>
                    <a:pt x="27" y="82"/>
                  </a:cubicBezTo>
                  <a:cubicBezTo>
                    <a:pt x="26" y="83"/>
                    <a:pt x="26" y="83"/>
                    <a:pt x="26" y="83"/>
                  </a:cubicBezTo>
                  <a:lnTo>
                    <a:pt x="1" y="83"/>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46" name="Freeform 42">
              <a:extLst>
                <a:ext uri="{FF2B5EF4-FFF2-40B4-BE49-F238E27FC236}">
                  <a16:creationId xmlns:a16="http://schemas.microsoft.com/office/drawing/2014/main" id="{DB9990BA-A429-8042-A8C7-FA6C9267ECC6}"/>
                </a:ext>
              </a:extLst>
            </p:cNvPr>
            <p:cNvSpPr>
              <a:spLocks noEditPoints="1"/>
            </p:cNvSpPr>
            <p:nvPr/>
          </p:nvSpPr>
          <p:spPr bwMode="auto">
            <a:xfrm>
              <a:off x="5921375" y="4371975"/>
              <a:ext cx="100013" cy="303213"/>
            </a:xfrm>
            <a:custGeom>
              <a:avLst/>
              <a:gdLst>
                <a:gd name="T0" fmla="*/ 2147483646 w 27"/>
                <a:gd name="T1" fmla="*/ 2147483646 h 81"/>
                <a:gd name="T2" fmla="*/ 0 w 27"/>
                <a:gd name="T3" fmla="*/ 2147483646 h 81"/>
                <a:gd name="T4" fmla="*/ 2147483646 w 27"/>
                <a:gd name="T5" fmla="*/ 2147483646 h 81"/>
                <a:gd name="T6" fmla="*/ 2147483646 w 27"/>
                <a:gd name="T7" fmla="*/ 2147483646 h 81"/>
                <a:gd name="T8" fmla="*/ 2147483646 w 27"/>
                <a:gd name="T9" fmla="*/ 2147483646 h 81"/>
                <a:gd name="T10" fmla="*/ 2147483646 w 27"/>
                <a:gd name="T11" fmla="*/ 2147483646 h 81"/>
                <a:gd name="T12" fmla="*/ 2147483646 w 27"/>
                <a:gd name="T13" fmla="*/ 2147483646 h 81"/>
                <a:gd name="T14" fmla="*/ 2147483646 w 27"/>
                <a:gd name="T15" fmla="*/ 2147483646 h 81"/>
                <a:gd name="T16" fmla="*/ 2147483646 w 27"/>
                <a:gd name="T17" fmla="*/ 2147483646 h 81"/>
                <a:gd name="T18" fmla="*/ 2147483646 w 27"/>
                <a:gd name="T19" fmla="*/ 2147483646 h 81"/>
                <a:gd name="T20" fmla="*/ 0 w 27"/>
                <a:gd name="T21" fmla="*/ 2147483646 h 81"/>
                <a:gd name="T22" fmla="*/ 0 w 27"/>
                <a:gd name="T23" fmla="*/ 2147483646 h 81"/>
                <a:gd name="T24" fmla="*/ 2147483646 w 27"/>
                <a:gd name="T25" fmla="*/ 2147483646 h 81"/>
                <a:gd name="T26" fmla="*/ 2147483646 w 27"/>
                <a:gd name="T27" fmla="*/ 2147483646 h 81"/>
                <a:gd name="T28" fmla="*/ 2147483646 w 27"/>
                <a:gd name="T29" fmla="*/ 2147483646 h 81"/>
                <a:gd name="T30" fmla="*/ 2147483646 w 27"/>
                <a:gd name="T31" fmla="*/ 2147483646 h 81"/>
                <a:gd name="T32" fmla="*/ 2147483646 w 27"/>
                <a:gd name="T33" fmla="*/ 2147483646 h 81"/>
                <a:gd name="T34" fmla="*/ 2147483646 w 27"/>
                <a:gd name="T35" fmla="*/ 2147483646 h 81"/>
                <a:gd name="T36" fmla="*/ 2147483646 w 27"/>
                <a:gd name="T37" fmla="*/ 2147483646 h 81"/>
                <a:gd name="T38" fmla="*/ 2147483646 w 27"/>
                <a:gd name="T39" fmla="*/ 2147483646 h 81"/>
                <a:gd name="T40" fmla="*/ 2147483646 w 27"/>
                <a:gd name="T41" fmla="*/ 2147483646 h 81"/>
                <a:gd name="T42" fmla="*/ 2147483646 w 27"/>
                <a:gd name="T43" fmla="*/ 2147483646 h 81"/>
                <a:gd name="T44" fmla="*/ 2147483646 w 27"/>
                <a:gd name="T45" fmla="*/ 2147483646 h 81"/>
                <a:gd name="T46" fmla="*/ 2147483646 w 27"/>
                <a:gd name="T47" fmla="*/ 2147483646 h 81"/>
                <a:gd name="T48" fmla="*/ 2147483646 w 27"/>
                <a:gd name="T49" fmla="*/ 2147483646 h 81"/>
                <a:gd name="T50" fmla="*/ 2147483646 w 27"/>
                <a:gd name="T51" fmla="*/ 2147483646 h 81"/>
                <a:gd name="T52" fmla="*/ 2147483646 w 27"/>
                <a:gd name="T53" fmla="*/ 2147483646 h 81"/>
                <a:gd name="T54" fmla="*/ 2147483646 w 27"/>
                <a:gd name="T55" fmla="*/ 2147483646 h 81"/>
                <a:gd name="T56" fmla="*/ 2147483646 w 27"/>
                <a:gd name="T57" fmla="*/ 0 h 81"/>
                <a:gd name="T58" fmla="*/ 2147483646 w 27"/>
                <a:gd name="T59" fmla="*/ 2147483646 h 81"/>
                <a:gd name="T60" fmla="*/ 2147483646 w 27"/>
                <a:gd name="T61" fmla="*/ 2147483646 h 81"/>
                <a:gd name="T62" fmla="*/ 2147483646 w 27"/>
                <a:gd name="T63" fmla="*/ 2147483646 h 81"/>
                <a:gd name="T64" fmla="*/ 2147483646 w 27"/>
                <a:gd name="T65" fmla="*/ 2147483646 h 81"/>
                <a:gd name="T66" fmla="*/ 2147483646 w 27"/>
                <a:gd name="T67" fmla="*/ 2147483646 h 8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81">
                  <a:moveTo>
                    <a:pt x="1" y="81"/>
                  </a:moveTo>
                  <a:cubicBezTo>
                    <a:pt x="0" y="80"/>
                    <a:pt x="0" y="80"/>
                    <a:pt x="0" y="80"/>
                  </a:cubicBezTo>
                  <a:cubicBezTo>
                    <a:pt x="1" y="77"/>
                    <a:pt x="1" y="77"/>
                    <a:pt x="1" y="77"/>
                  </a:cubicBezTo>
                  <a:cubicBezTo>
                    <a:pt x="2" y="76"/>
                    <a:pt x="4" y="76"/>
                    <a:pt x="4" y="75"/>
                  </a:cubicBezTo>
                  <a:cubicBezTo>
                    <a:pt x="5" y="74"/>
                    <a:pt x="5" y="73"/>
                    <a:pt x="6" y="72"/>
                  </a:cubicBezTo>
                  <a:cubicBezTo>
                    <a:pt x="6" y="70"/>
                    <a:pt x="6" y="68"/>
                    <a:pt x="6" y="64"/>
                  </a:cubicBezTo>
                  <a:cubicBezTo>
                    <a:pt x="6" y="37"/>
                    <a:pt x="6" y="37"/>
                    <a:pt x="6" y="37"/>
                  </a:cubicBezTo>
                  <a:cubicBezTo>
                    <a:pt x="6" y="35"/>
                    <a:pt x="6" y="34"/>
                    <a:pt x="6" y="33"/>
                  </a:cubicBezTo>
                  <a:cubicBezTo>
                    <a:pt x="6" y="32"/>
                    <a:pt x="5" y="31"/>
                    <a:pt x="5" y="30"/>
                  </a:cubicBezTo>
                  <a:cubicBezTo>
                    <a:pt x="4" y="29"/>
                    <a:pt x="4" y="29"/>
                    <a:pt x="3" y="28"/>
                  </a:cubicBezTo>
                  <a:cubicBezTo>
                    <a:pt x="2" y="28"/>
                    <a:pt x="1" y="28"/>
                    <a:pt x="0" y="27"/>
                  </a:cubicBezTo>
                  <a:cubicBezTo>
                    <a:pt x="0" y="23"/>
                    <a:pt x="0" y="23"/>
                    <a:pt x="0" y="23"/>
                  </a:cubicBezTo>
                  <a:cubicBezTo>
                    <a:pt x="15" y="23"/>
                    <a:pt x="15" y="23"/>
                    <a:pt x="15" y="23"/>
                  </a:cubicBezTo>
                  <a:cubicBezTo>
                    <a:pt x="21" y="23"/>
                    <a:pt x="21" y="23"/>
                    <a:pt x="21" y="23"/>
                  </a:cubicBezTo>
                  <a:cubicBezTo>
                    <a:pt x="22" y="23"/>
                    <a:pt x="22" y="23"/>
                    <a:pt x="22" y="23"/>
                  </a:cubicBezTo>
                  <a:cubicBezTo>
                    <a:pt x="21" y="64"/>
                    <a:pt x="21" y="64"/>
                    <a:pt x="21" y="64"/>
                  </a:cubicBezTo>
                  <a:cubicBezTo>
                    <a:pt x="21" y="66"/>
                    <a:pt x="21" y="68"/>
                    <a:pt x="21" y="69"/>
                  </a:cubicBezTo>
                  <a:cubicBezTo>
                    <a:pt x="22" y="70"/>
                    <a:pt x="22" y="71"/>
                    <a:pt x="22" y="72"/>
                  </a:cubicBezTo>
                  <a:cubicBezTo>
                    <a:pt x="22" y="72"/>
                    <a:pt x="22" y="73"/>
                    <a:pt x="22" y="73"/>
                  </a:cubicBezTo>
                  <a:cubicBezTo>
                    <a:pt x="22" y="74"/>
                    <a:pt x="23" y="74"/>
                    <a:pt x="23" y="75"/>
                  </a:cubicBezTo>
                  <a:cubicBezTo>
                    <a:pt x="23" y="75"/>
                    <a:pt x="24" y="75"/>
                    <a:pt x="24" y="76"/>
                  </a:cubicBezTo>
                  <a:cubicBezTo>
                    <a:pt x="25" y="76"/>
                    <a:pt x="26" y="77"/>
                    <a:pt x="27" y="77"/>
                  </a:cubicBezTo>
                  <a:cubicBezTo>
                    <a:pt x="27" y="80"/>
                    <a:pt x="27" y="80"/>
                    <a:pt x="27" y="80"/>
                  </a:cubicBezTo>
                  <a:cubicBezTo>
                    <a:pt x="26" y="81"/>
                    <a:pt x="26" y="81"/>
                    <a:pt x="26" y="81"/>
                  </a:cubicBezTo>
                  <a:lnTo>
                    <a:pt x="1" y="81"/>
                  </a:lnTo>
                  <a:close/>
                  <a:moveTo>
                    <a:pt x="6" y="15"/>
                  </a:moveTo>
                  <a:cubicBezTo>
                    <a:pt x="6" y="14"/>
                    <a:pt x="6" y="14"/>
                    <a:pt x="6" y="14"/>
                  </a:cubicBezTo>
                  <a:cubicBezTo>
                    <a:pt x="6" y="1"/>
                    <a:pt x="6" y="1"/>
                    <a:pt x="6" y="1"/>
                  </a:cubicBezTo>
                  <a:cubicBezTo>
                    <a:pt x="7" y="0"/>
                    <a:pt x="7" y="0"/>
                    <a:pt x="7" y="0"/>
                  </a:cubicBezTo>
                  <a:cubicBezTo>
                    <a:pt x="21" y="1"/>
                    <a:pt x="21" y="1"/>
                    <a:pt x="21" y="1"/>
                  </a:cubicBezTo>
                  <a:cubicBezTo>
                    <a:pt x="21" y="1"/>
                    <a:pt x="21" y="1"/>
                    <a:pt x="21" y="1"/>
                  </a:cubicBezTo>
                  <a:cubicBezTo>
                    <a:pt x="21" y="14"/>
                    <a:pt x="21" y="14"/>
                    <a:pt x="21" y="14"/>
                  </a:cubicBezTo>
                  <a:cubicBezTo>
                    <a:pt x="21" y="15"/>
                    <a:pt x="21" y="15"/>
                    <a:pt x="21" y="15"/>
                  </a:cubicBezTo>
                  <a:lnTo>
                    <a:pt x="6" y="15"/>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47" name="Freeform 43">
              <a:extLst>
                <a:ext uri="{FF2B5EF4-FFF2-40B4-BE49-F238E27FC236}">
                  <a16:creationId xmlns:a16="http://schemas.microsoft.com/office/drawing/2014/main" id="{81325129-9FDA-E84C-B83A-7572D8436969}"/>
                </a:ext>
              </a:extLst>
            </p:cNvPr>
            <p:cNvSpPr>
              <a:spLocks/>
            </p:cNvSpPr>
            <p:nvPr/>
          </p:nvSpPr>
          <p:spPr bwMode="auto">
            <a:xfrm>
              <a:off x="6067425" y="4457700"/>
              <a:ext cx="217488" cy="217488"/>
            </a:xfrm>
            <a:custGeom>
              <a:avLst/>
              <a:gdLst>
                <a:gd name="T0" fmla="*/ 2147483646 w 58"/>
                <a:gd name="T1" fmla="*/ 2147483646 h 58"/>
                <a:gd name="T2" fmla="*/ 2147483646 w 58"/>
                <a:gd name="T3" fmla="*/ 2147483646 h 58"/>
                <a:gd name="T4" fmla="*/ 2147483646 w 58"/>
                <a:gd name="T5" fmla="*/ 2147483646 h 58"/>
                <a:gd name="T6" fmla="*/ 2147483646 w 58"/>
                <a:gd name="T7" fmla="*/ 2147483646 h 58"/>
                <a:gd name="T8" fmla="*/ 0 w 58"/>
                <a:gd name="T9" fmla="*/ 2147483646 h 58"/>
                <a:gd name="T10" fmla="*/ 0 w 58"/>
                <a:gd name="T11" fmla="*/ 0 h 58"/>
                <a:gd name="T12" fmla="*/ 2147483646 w 58"/>
                <a:gd name="T13" fmla="*/ 0 h 58"/>
                <a:gd name="T14" fmla="*/ 2147483646 w 58"/>
                <a:gd name="T15" fmla="*/ 2147483646 h 58"/>
                <a:gd name="T16" fmla="*/ 2147483646 w 58"/>
                <a:gd name="T17" fmla="*/ 2147483646 h 58"/>
                <a:gd name="T18" fmla="*/ 2147483646 w 58"/>
                <a:gd name="T19" fmla="*/ 2147483646 h 58"/>
                <a:gd name="T20" fmla="*/ 2147483646 w 58"/>
                <a:gd name="T21" fmla="*/ 2147483646 h 58"/>
                <a:gd name="T22" fmla="*/ 2147483646 w 58"/>
                <a:gd name="T23" fmla="*/ 2147483646 h 58"/>
                <a:gd name="T24" fmla="*/ 2147483646 w 58"/>
                <a:gd name="T25" fmla="*/ 2147483646 h 58"/>
                <a:gd name="T26" fmla="*/ 2147483646 w 58"/>
                <a:gd name="T27" fmla="*/ 2147483646 h 58"/>
                <a:gd name="T28" fmla="*/ 2147483646 w 58"/>
                <a:gd name="T29" fmla="*/ 2147483646 h 58"/>
                <a:gd name="T30" fmla="*/ 2147483646 w 58"/>
                <a:gd name="T31" fmla="*/ 2147483646 h 58"/>
                <a:gd name="T32" fmla="*/ 2147483646 w 58"/>
                <a:gd name="T33" fmla="*/ 2147483646 h 58"/>
                <a:gd name="T34" fmla="*/ 2147483646 w 58"/>
                <a:gd name="T35" fmla="*/ 2147483646 h 58"/>
                <a:gd name="T36" fmla="*/ 2147483646 w 58"/>
                <a:gd name="T37" fmla="*/ 2147483646 h 58"/>
                <a:gd name="T38" fmla="*/ 2147483646 w 58"/>
                <a:gd name="T39" fmla="*/ 0 h 58"/>
                <a:gd name="T40" fmla="*/ 2147483646 w 58"/>
                <a:gd name="T41" fmla="*/ 0 h 58"/>
                <a:gd name="T42" fmla="*/ 2147483646 w 58"/>
                <a:gd name="T43" fmla="*/ 2147483646 h 58"/>
                <a:gd name="T44" fmla="*/ 2147483646 w 58"/>
                <a:gd name="T45" fmla="*/ 2147483646 h 58"/>
                <a:gd name="T46" fmla="*/ 2147483646 w 58"/>
                <a:gd name="T47" fmla="*/ 2147483646 h 58"/>
                <a:gd name="T48" fmla="*/ 2147483646 w 58"/>
                <a:gd name="T49" fmla="*/ 2147483646 h 58"/>
                <a:gd name="T50" fmla="*/ 2147483646 w 58"/>
                <a:gd name="T51" fmla="*/ 2147483646 h 58"/>
                <a:gd name="T52" fmla="*/ 2147483646 w 58"/>
                <a:gd name="T53" fmla="*/ 2147483646 h 58"/>
                <a:gd name="T54" fmla="*/ 2147483646 w 58"/>
                <a:gd name="T55" fmla="*/ 2147483646 h 58"/>
                <a:gd name="T56" fmla="*/ 2147483646 w 58"/>
                <a:gd name="T57" fmla="*/ 2147483646 h 58"/>
                <a:gd name="T58" fmla="*/ 2147483646 w 58"/>
                <a:gd name="T59" fmla="*/ 2147483646 h 58"/>
                <a:gd name="T60" fmla="*/ 2147483646 w 58"/>
                <a:gd name="T61" fmla="*/ 2147483646 h 5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8" h="58">
                  <a:moveTo>
                    <a:pt x="21" y="58"/>
                  </a:moveTo>
                  <a:cubicBezTo>
                    <a:pt x="7" y="14"/>
                    <a:pt x="7" y="14"/>
                    <a:pt x="7" y="14"/>
                  </a:cubicBezTo>
                  <a:cubicBezTo>
                    <a:pt x="6" y="11"/>
                    <a:pt x="5" y="9"/>
                    <a:pt x="5" y="8"/>
                  </a:cubicBezTo>
                  <a:cubicBezTo>
                    <a:pt x="4" y="7"/>
                    <a:pt x="3" y="6"/>
                    <a:pt x="3" y="6"/>
                  </a:cubicBezTo>
                  <a:cubicBezTo>
                    <a:pt x="2" y="5"/>
                    <a:pt x="1" y="5"/>
                    <a:pt x="0" y="4"/>
                  </a:cubicBezTo>
                  <a:cubicBezTo>
                    <a:pt x="0" y="0"/>
                    <a:pt x="0" y="0"/>
                    <a:pt x="0" y="0"/>
                  </a:cubicBezTo>
                  <a:cubicBezTo>
                    <a:pt x="27" y="0"/>
                    <a:pt x="27" y="0"/>
                    <a:pt x="27" y="0"/>
                  </a:cubicBezTo>
                  <a:cubicBezTo>
                    <a:pt x="27" y="1"/>
                    <a:pt x="27" y="1"/>
                    <a:pt x="27" y="1"/>
                  </a:cubicBezTo>
                  <a:cubicBezTo>
                    <a:pt x="27" y="4"/>
                    <a:pt x="27" y="4"/>
                    <a:pt x="27" y="4"/>
                  </a:cubicBezTo>
                  <a:cubicBezTo>
                    <a:pt x="26" y="5"/>
                    <a:pt x="26" y="5"/>
                    <a:pt x="26" y="5"/>
                  </a:cubicBezTo>
                  <a:cubicBezTo>
                    <a:pt x="25" y="5"/>
                    <a:pt x="24" y="5"/>
                    <a:pt x="23" y="6"/>
                  </a:cubicBezTo>
                  <a:cubicBezTo>
                    <a:pt x="22" y="7"/>
                    <a:pt x="22" y="8"/>
                    <a:pt x="22" y="9"/>
                  </a:cubicBezTo>
                  <a:cubicBezTo>
                    <a:pt x="22" y="11"/>
                    <a:pt x="22" y="13"/>
                    <a:pt x="23" y="16"/>
                  </a:cubicBezTo>
                  <a:cubicBezTo>
                    <a:pt x="31" y="41"/>
                    <a:pt x="31" y="41"/>
                    <a:pt x="31" y="41"/>
                  </a:cubicBezTo>
                  <a:cubicBezTo>
                    <a:pt x="39" y="19"/>
                    <a:pt x="39" y="19"/>
                    <a:pt x="39" y="19"/>
                  </a:cubicBezTo>
                  <a:cubicBezTo>
                    <a:pt x="40" y="17"/>
                    <a:pt x="40" y="16"/>
                    <a:pt x="41" y="14"/>
                  </a:cubicBezTo>
                  <a:cubicBezTo>
                    <a:pt x="41" y="13"/>
                    <a:pt x="41" y="12"/>
                    <a:pt x="41" y="10"/>
                  </a:cubicBezTo>
                  <a:cubicBezTo>
                    <a:pt x="41" y="9"/>
                    <a:pt x="41" y="7"/>
                    <a:pt x="40" y="6"/>
                  </a:cubicBezTo>
                  <a:cubicBezTo>
                    <a:pt x="39" y="5"/>
                    <a:pt x="38" y="5"/>
                    <a:pt x="36" y="4"/>
                  </a:cubicBezTo>
                  <a:cubicBezTo>
                    <a:pt x="36" y="0"/>
                    <a:pt x="36" y="0"/>
                    <a:pt x="36" y="0"/>
                  </a:cubicBezTo>
                  <a:cubicBezTo>
                    <a:pt x="57" y="0"/>
                    <a:pt x="57" y="0"/>
                    <a:pt x="57" y="0"/>
                  </a:cubicBezTo>
                  <a:cubicBezTo>
                    <a:pt x="58" y="1"/>
                    <a:pt x="58" y="1"/>
                    <a:pt x="58" y="1"/>
                  </a:cubicBezTo>
                  <a:cubicBezTo>
                    <a:pt x="57" y="4"/>
                    <a:pt x="57" y="4"/>
                    <a:pt x="57" y="4"/>
                  </a:cubicBezTo>
                  <a:cubicBezTo>
                    <a:pt x="57" y="5"/>
                    <a:pt x="57" y="5"/>
                    <a:pt x="57" y="5"/>
                  </a:cubicBezTo>
                  <a:cubicBezTo>
                    <a:pt x="56" y="5"/>
                    <a:pt x="55" y="5"/>
                    <a:pt x="55" y="6"/>
                  </a:cubicBezTo>
                  <a:cubicBezTo>
                    <a:pt x="54" y="6"/>
                    <a:pt x="53" y="7"/>
                    <a:pt x="53" y="8"/>
                  </a:cubicBezTo>
                  <a:cubicBezTo>
                    <a:pt x="52" y="8"/>
                    <a:pt x="52" y="10"/>
                    <a:pt x="51" y="11"/>
                  </a:cubicBezTo>
                  <a:cubicBezTo>
                    <a:pt x="50" y="13"/>
                    <a:pt x="49" y="15"/>
                    <a:pt x="48" y="18"/>
                  </a:cubicBezTo>
                  <a:cubicBezTo>
                    <a:pt x="31" y="58"/>
                    <a:pt x="31" y="58"/>
                    <a:pt x="31" y="58"/>
                  </a:cubicBezTo>
                  <a:cubicBezTo>
                    <a:pt x="31" y="58"/>
                    <a:pt x="31" y="58"/>
                    <a:pt x="31" y="58"/>
                  </a:cubicBezTo>
                  <a:lnTo>
                    <a:pt x="21" y="58"/>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48" name="Freeform 44">
              <a:extLst>
                <a:ext uri="{FF2B5EF4-FFF2-40B4-BE49-F238E27FC236}">
                  <a16:creationId xmlns:a16="http://schemas.microsoft.com/office/drawing/2014/main" id="{0F8611D3-3D48-1F41-97F9-38BBF4E03261}"/>
                </a:ext>
              </a:extLst>
            </p:cNvPr>
            <p:cNvSpPr>
              <a:spLocks noEditPoints="1"/>
            </p:cNvSpPr>
            <p:nvPr/>
          </p:nvSpPr>
          <p:spPr bwMode="auto">
            <a:xfrm>
              <a:off x="6326188" y="4457700"/>
              <a:ext cx="187325" cy="220663"/>
            </a:xfrm>
            <a:custGeom>
              <a:avLst/>
              <a:gdLst>
                <a:gd name="T0" fmla="*/ 2147483646 w 50"/>
                <a:gd name="T1" fmla="*/ 2147483646 h 59"/>
                <a:gd name="T2" fmla="*/ 2147483646 w 50"/>
                <a:gd name="T3" fmla="*/ 2147483646 h 59"/>
                <a:gd name="T4" fmla="*/ 0 w 50"/>
                <a:gd name="T5" fmla="*/ 2147483646 h 59"/>
                <a:gd name="T6" fmla="*/ 2147483646 w 50"/>
                <a:gd name="T7" fmla="*/ 2147483646 h 59"/>
                <a:gd name="T8" fmla="*/ 2147483646 w 50"/>
                <a:gd name="T9" fmla="*/ 2147483646 h 59"/>
                <a:gd name="T10" fmla="*/ 2147483646 w 50"/>
                <a:gd name="T11" fmla="*/ 0 h 59"/>
                <a:gd name="T12" fmla="*/ 2147483646 w 50"/>
                <a:gd name="T13" fmla="*/ 2147483646 h 59"/>
                <a:gd name="T14" fmla="*/ 2147483646 w 50"/>
                <a:gd name="T15" fmla="*/ 2147483646 h 59"/>
                <a:gd name="T16" fmla="*/ 2147483646 w 50"/>
                <a:gd name="T17" fmla="*/ 2147483646 h 59"/>
                <a:gd name="T18" fmla="*/ 2147483646 w 50"/>
                <a:gd name="T19" fmla="*/ 2147483646 h 59"/>
                <a:gd name="T20" fmla="*/ 2147483646 w 50"/>
                <a:gd name="T21" fmla="*/ 2147483646 h 59"/>
                <a:gd name="T22" fmla="*/ 2147483646 w 50"/>
                <a:gd name="T23" fmla="*/ 2147483646 h 59"/>
                <a:gd name="T24" fmla="*/ 2147483646 w 50"/>
                <a:gd name="T25" fmla="*/ 2147483646 h 59"/>
                <a:gd name="T26" fmla="*/ 2147483646 w 50"/>
                <a:gd name="T27" fmla="*/ 2147483646 h 59"/>
                <a:gd name="T28" fmla="*/ 2147483646 w 50"/>
                <a:gd name="T29" fmla="*/ 2147483646 h 59"/>
                <a:gd name="T30" fmla="*/ 2147483646 w 50"/>
                <a:gd name="T31" fmla="*/ 2147483646 h 59"/>
                <a:gd name="T32" fmla="*/ 2147483646 w 50"/>
                <a:gd name="T33" fmla="*/ 2147483646 h 59"/>
                <a:gd name="T34" fmla="*/ 2147483646 w 50"/>
                <a:gd name="T35" fmla="*/ 2147483646 h 59"/>
                <a:gd name="T36" fmla="*/ 2147483646 w 50"/>
                <a:gd name="T37" fmla="*/ 2147483646 h 59"/>
                <a:gd name="T38" fmla="*/ 2147483646 w 50"/>
                <a:gd name="T39" fmla="*/ 2147483646 h 59"/>
                <a:gd name="T40" fmla="*/ 2147483646 w 50"/>
                <a:gd name="T41" fmla="*/ 2147483646 h 59"/>
                <a:gd name="T42" fmla="*/ 2147483646 w 50"/>
                <a:gd name="T43" fmla="*/ 2147483646 h 59"/>
                <a:gd name="T44" fmla="*/ 2147483646 w 50"/>
                <a:gd name="T45" fmla="*/ 2147483646 h 59"/>
                <a:gd name="T46" fmla="*/ 2147483646 w 50"/>
                <a:gd name="T47" fmla="*/ 2147483646 h 59"/>
                <a:gd name="T48" fmla="*/ 2147483646 w 50"/>
                <a:gd name="T49" fmla="*/ 2147483646 h 59"/>
                <a:gd name="T50" fmla="*/ 2147483646 w 50"/>
                <a:gd name="T51" fmla="*/ 2147483646 h 59"/>
                <a:gd name="T52" fmla="*/ 2147483646 w 50"/>
                <a:gd name="T53" fmla="*/ 2147483646 h 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0" h="59">
                  <a:moveTo>
                    <a:pt x="25" y="59"/>
                  </a:moveTo>
                  <a:cubicBezTo>
                    <a:pt x="17" y="59"/>
                    <a:pt x="11" y="56"/>
                    <a:pt x="6" y="51"/>
                  </a:cubicBezTo>
                  <a:cubicBezTo>
                    <a:pt x="2" y="46"/>
                    <a:pt x="0" y="39"/>
                    <a:pt x="0" y="29"/>
                  </a:cubicBezTo>
                  <a:cubicBezTo>
                    <a:pt x="0" y="23"/>
                    <a:pt x="1" y="18"/>
                    <a:pt x="3" y="13"/>
                  </a:cubicBezTo>
                  <a:cubicBezTo>
                    <a:pt x="6" y="9"/>
                    <a:pt x="9" y="5"/>
                    <a:pt x="13" y="3"/>
                  </a:cubicBezTo>
                  <a:cubicBezTo>
                    <a:pt x="17" y="1"/>
                    <a:pt x="21" y="0"/>
                    <a:pt x="26" y="0"/>
                  </a:cubicBezTo>
                  <a:cubicBezTo>
                    <a:pt x="30" y="0"/>
                    <a:pt x="32" y="0"/>
                    <a:pt x="35" y="1"/>
                  </a:cubicBezTo>
                  <a:cubicBezTo>
                    <a:pt x="37" y="2"/>
                    <a:pt x="39" y="3"/>
                    <a:pt x="41" y="4"/>
                  </a:cubicBezTo>
                  <a:cubicBezTo>
                    <a:pt x="43" y="6"/>
                    <a:pt x="44" y="7"/>
                    <a:pt x="45" y="9"/>
                  </a:cubicBezTo>
                  <a:cubicBezTo>
                    <a:pt x="47" y="12"/>
                    <a:pt x="48" y="15"/>
                    <a:pt x="48" y="18"/>
                  </a:cubicBezTo>
                  <a:cubicBezTo>
                    <a:pt x="49" y="21"/>
                    <a:pt x="49" y="25"/>
                    <a:pt x="50" y="29"/>
                  </a:cubicBezTo>
                  <a:cubicBezTo>
                    <a:pt x="49" y="30"/>
                    <a:pt x="49" y="30"/>
                    <a:pt x="49" y="30"/>
                  </a:cubicBezTo>
                  <a:cubicBezTo>
                    <a:pt x="16" y="29"/>
                    <a:pt x="16" y="29"/>
                    <a:pt x="16" y="29"/>
                  </a:cubicBezTo>
                  <a:cubicBezTo>
                    <a:pt x="16" y="36"/>
                    <a:pt x="17" y="41"/>
                    <a:pt x="19" y="45"/>
                  </a:cubicBezTo>
                  <a:cubicBezTo>
                    <a:pt x="21" y="48"/>
                    <a:pt x="25" y="49"/>
                    <a:pt x="30" y="49"/>
                  </a:cubicBezTo>
                  <a:cubicBezTo>
                    <a:pt x="32" y="49"/>
                    <a:pt x="35" y="49"/>
                    <a:pt x="37" y="48"/>
                  </a:cubicBezTo>
                  <a:cubicBezTo>
                    <a:pt x="39" y="47"/>
                    <a:pt x="41" y="45"/>
                    <a:pt x="43" y="42"/>
                  </a:cubicBezTo>
                  <a:cubicBezTo>
                    <a:pt x="44" y="42"/>
                    <a:pt x="44" y="42"/>
                    <a:pt x="44" y="42"/>
                  </a:cubicBezTo>
                  <a:cubicBezTo>
                    <a:pt x="48" y="47"/>
                    <a:pt x="48" y="47"/>
                    <a:pt x="48" y="47"/>
                  </a:cubicBezTo>
                  <a:cubicBezTo>
                    <a:pt x="44" y="52"/>
                    <a:pt x="41" y="54"/>
                    <a:pt x="37" y="56"/>
                  </a:cubicBezTo>
                  <a:cubicBezTo>
                    <a:pt x="34" y="58"/>
                    <a:pt x="30" y="59"/>
                    <a:pt x="25" y="59"/>
                  </a:cubicBezTo>
                  <a:moveTo>
                    <a:pt x="33" y="23"/>
                  </a:moveTo>
                  <a:cubicBezTo>
                    <a:pt x="34" y="17"/>
                    <a:pt x="33" y="13"/>
                    <a:pt x="32" y="10"/>
                  </a:cubicBezTo>
                  <a:cubicBezTo>
                    <a:pt x="30" y="7"/>
                    <a:pt x="28" y="6"/>
                    <a:pt x="25" y="6"/>
                  </a:cubicBezTo>
                  <a:cubicBezTo>
                    <a:pt x="23" y="6"/>
                    <a:pt x="21" y="7"/>
                    <a:pt x="19" y="10"/>
                  </a:cubicBezTo>
                  <a:cubicBezTo>
                    <a:pt x="17" y="13"/>
                    <a:pt x="16" y="17"/>
                    <a:pt x="16" y="23"/>
                  </a:cubicBezTo>
                  <a:lnTo>
                    <a:pt x="33" y="23"/>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49" name="Freeform 45">
              <a:extLst>
                <a:ext uri="{FF2B5EF4-FFF2-40B4-BE49-F238E27FC236}">
                  <a16:creationId xmlns:a16="http://schemas.microsoft.com/office/drawing/2014/main" id="{CB2F2EEE-DCD9-9B43-B051-CFF25038B8EE}"/>
                </a:ext>
              </a:extLst>
            </p:cNvPr>
            <p:cNvSpPr>
              <a:spLocks/>
            </p:cNvSpPr>
            <p:nvPr/>
          </p:nvSpPr>
          <p:spPr bwMode="auto">
            <a:xfrm>
              <a:off x="6569075" y="4457700"/>
              <a:ext cx="153988" cy="220663"/>
            </a:xfrm>
            <a:custGeom>
              <a:avLst/>
              <a:gdLst>
                <a:gd name="T0" fmla="*/ 2147483646 w 41"/>
                <a:gd name="T1" fmla="*/ 2147483646 h 59"/>
                <a:gd name="T2" fmla="*/ 0 w 41"/>
                <a:gd name="T3" fmla="*/ 2147483646 h 59"/>
                <a:gd name="T4" fmla="*/ 0 w 41"/>
                <a:gd name="T5" fmla="*/ 2147483646 h 59"/>
                <a:gd name="T6" fmla="*/ 2147483646 w 41"/>
                <a:gd name="T7" fmla="*/ 2147483646 h 59"/>
                <a:gd name="T8" fmla="*/ 2147483646 w 41"/>
                <a:gd name="T9" fmla="*/ 2147483646 h 59"/>
                <a:gd name="T10" fmla="*/ 2147483646 w 41"/>
                <a:gd name="T11" fmla="*/ 2147483646 h 59"/>
                <a:gd name="T12" fmla="*/ 2147483646 w 41"/>
                <a:gd name="T13" fmla="*/ 2147483646 h 59"/>
                <a:gd name="T14" fmla="*/ 2147483646 w 41"/>
                <a:gd name="T15" fmla="*/ 2147483646 h 59"/>
                <a:gd name="T16" fmla="*/ 2147483646 w 41"/>
                <a:gd name="T17" fmla="*/ 2147483646 h 59"/>
                <a:gd name="T18" fmla="*/ 2147483646 w 41"/>
                <a:gd name="T19" fmla="*/ 2147483646 h 59"/>
                <a:gd name="T20" fmla="*/ 2147483646 w 41"/>
                <a:gd name="T21" fmla="*/ 2147483646 h 59"/>
                <a:gd name="T22" fmla="*/ 2147483646 w 41"/>
                <a:gd name="T23" fmla="*/ 2147483646 h 59"/>
                <a:gd name="T24" fmla="*/ 2147483646 w 41"/>
                <a:gd name="T25" fmla="*/ 2147483646 h 59"/>
                <a:gd name="T26" fmla="*/ 2147483646 w 41"/>
                <a:gd name="T27" fmla="*/ 2147483646 h 59"/>
                <a:gd name="T28" fmla="*/ 2147483646 w 41"/>
                <a:gd name="T29" fmla="*/ 2147483646 h 59"/>
                <a:gd name="T30" fmla="*/ 2147483646 w 41"/>
                <a:gd name="T31" fmla="*/ 2147483646 h 59"/>
                <a:gd name="T32" fmla="*/ 2147483646 w 41"/>
                <a:gd name="T33" fmla="*/ 2147483646 h 59"/>
                <a:gd name="T34" fmla="*/ 2147483646 w 41"/>
                <a:gd name="T35" fmla="*/ 2147483646 h 59"/>
                <a:gd name="T36" fmla="*/ 2147483646 w 41"/>
                <a:gd name="T37" fmla="*/ 0 h 59"/>
                <a:gd name="T38" fmla="*/ 2147483646 w 41"/>
                <a:gd name="T39" fmla="*/ 0 h 59"/>
                <a:gd name="T40" fmla="*/ 2147483646 w 41"/>
                <a:gd name="T41" fmla="*/ 2147483646 h 59"/>
                <a:gd name="T42" fmla="*/ 2147483646 w 41"/>
                <a:gd name="T43" fmla="*/ 2147483646 h 59"/>
                <a:gd name="T44" fmla="*/ 2147483646 w 41"/>
                <a:gd name="T45" fmla="*/ 2147483646 h 59"/>
                <a:gd name="T46" fmla="*/ 2147483646 w 41"/>
                <a:gd name="T47" fmla="*/ 2147483646 h 59"/>
                <a:gd name="T48" fmla="*/ 2147483646 w 41"/>
                <a:gd name="T49" fmla="*/ 2147483646 h 59"/>
                <a:gd name="T50" fmla="*/ 2147483646 w 41"/>
                <a:gd name="T51" fmla="*/ 2147483646 h 59"/>
                <a:gd name="T52" fmla="*/ 2147483646 w 41"/>
                <a:gd name="T53" fmla="*/ 2147483646 h 59"/>
                <a:gd name="T54" fmla="*/ 2147483646 w 41"/>
                <a:gd name="T55" fmla="*/ 2147483646 h 59"/>
                <a:gd name="T56" fmla="*/ 2147483646 w 41"/>
                <a:gd name="T57" fmla="*/ 2147483646 h 59"/>
                <a:gd name="T58" fmla="*/ 2147483646 w 41"/>
                <a:gd name="T59" fmla="*/ 2147483646 h 59"/>
                <a:gd name="T60" fmla="*/ 2147483646 w 41"/>
                <a:gd name="T61" fmla="*/ 2147483646 h 59"/>
                <a:gd name="T62" fmla="*/ 2147483646 w 41"/>
                <a:gd name="T63" fmla="*/ 2147483646 h 59"/>
                <a:gd name="T64" fmla="*/ 2147483646 w 41"/>
                <a:gd name="T65" fmla="*/ 2147483646 h 59"/>
                <a:gd name="T66" fmla="*/ 2147483646 w 41"/>
                <a:gd name="T67" fmla="*/ 2147483646 h 59"/>
                <a:gd name="T68" fmla="*/ 2147483646 w 41"/>
                <a:gd name="T69" fmla="*/ 2147483646 h 59"/>
                <a:gd name="T70" fmla="*/ 2147483646 w 41"/>
                <a:gd name="T71" fmla="*/ 2147483646 h 59"/>
                <a:gd name="T72" fmla="*/ 2147483646 w 41"/>
                <a:gd name="T73" fmla="*/ 2147483646 h 59"/>
                <a:gd name="T74" fmla="*/ 2147483646 w 41"/>
                <a:gd name="T75" fmla="*/ 2147483646 h 59"/>
                <a:gd name="T76" fmla="*/ 2147483646 w 41"/>
                <a:gd name="T77" fmla="*/ 2147483646 h 5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1" h="59">
                  <a:moveTo>
                    <a:pt x="20" y="59"/>
                  </a:moveTo>
                  <a:cubicBezTo>
                    <a:pt x="14" y="59"/>
                    <a:pt x="7" y="58"/>
                    <a:pt x="0" y="56"/>
                  </a:cubicBezTo>
                  <a:cubicBezTo>
                    <a:pt x="0" y="42"/>
                    <a:pt x="0" y="42"/>
                    <a:pt x="0" y="42"/>
                  </a:cubicBezTo>
                  <a:cubicBezTo>
                    <a:pt x="1" y="42"/>
                    <a:pt x="1" y="42"/>
                    <a:pt x="1" y="42"/>
                  </a:cubicBezTo>
                  <a:cubicBezTo>
                    <a:pt x="7" y="42"/>
                    <a:pt x="7" y="42"/>
                    <a:pt x="7" y="42"/>
                  </a:cubicBezTo>
                  <a:cubicBezTo>
                    <a:pt x="8" y="45"/>
                    <a:pt x="9" y="48"/>
                    <a:pt x="11" y="50"/>
                  </a:cubicBezTo>
                  <a:cubicBezTo>
                    <a:pt x="13" y="52"/>
                    <a:pt x="16" y="52"/>
                    <a:pt x="19" y="52"/>
                  </a:cubicBezTo>
                  <a:cubicBezTo>
                    <a:pt x="21" y="52"/>
                    <a:pt x="23" y="52"/>
                    <a:pt x="25" y="51"/>
                  </a:cubicBezTo>
                  <a:cubicBezTo>
                    <a:pt x="26" y="49"/>
                    <a:pt x="27" y="47"/>
                    <a:pt x="27" y="45"/>
                  </a:cubicBezTo>
                  <a:cubicBezTo>
                    <a:pt x="27" y="43"/>
                    <a:pt x="26" y="42"/>
                    <a:pt x="26" y="41"/>
                  </a:cubicBezTo>
                  <a:cubicBezTo>
                    <a:pt x="25" y="40"/>
                    <a:pt x="24" y="39"/>
                    <a:pt x="23" y="38"/>
                  </a:cubicBezTo>
                  <a:cubicBezTo>
                    <a:pt x="21" y="37"/>
                    <a:pt x="19" y="35"/>
                    <a:pt x="15" y="34"/>
                  </a:cubicBezTo>
                  <a:cubicBezTo>
                    <a:pt x="13" y="33"/>
                    <a:pt x="12" y="32"/>
                    <a:pt x="10" y="31"/>
                  </a:cubicBezTo>
                  <a:cubicBezTo>
                    <a:pt x="8" y="30"/>
                    <a:pt x="7" y="28"/>
                    <a:pt x="5" y="27"/>
                  </a:cubicBezTo>
                  <a:cubicBezTo>
                    <a:pt x="4" y="25"/>
                    <a:pt x="3" y="24"/>
                    <a:pt x="2" y="22"/>
                  </a:cubicBezTo>
                  <a:cubicBezTo>
                    <a:pt x="2" y="20"/>
                    <a:pt x="1" y="19"/>
                    <a:pt x="1" y="16"/>
                  </a:cubicBezTo>
                  <a:cubicBezTo>
                    <a:pt x="1" y="13"/>
                    <a:pt x="2" y="10"/>
                    <a:pt x="4" y="7"/>
                  </a:cubicBezTo>
                  <a:cubicBezTo>
                    <a:pt x="6" y="5"/>
                    <a:pt x="8" y="3"/>
                    <a:pt x="12" y="2"/>
                  </a:cubicBezTo>
                  <a:cubicBezTo>
                    <a:pt x="15" y="0"/>
                    <a:pt x="19" y="0"/>
                    <a:pt x="24" y="0"/>
                  </a:cubicBezTo>
                  <a:cubicBezTo>
                    <a:pt x="26" y="0"/>
                    <a:pt x="29" y="0"/>
                    <a:pt x="31" y="0"/>
                  </a:cubicBezTo>
                  <a:cubicBezTo>
                    <a:pt x="34" y="0"/>
                    <a:pt x="37" y="1"/>
                    <a:pt x="41" y="1"/>
                  </a:cubicBezTo>
                  <a:cubicBezTo>
                    <a:pt x="41" y="15"/>
                    <a:pt x="41" y="15"/>
                    <a:pt x="41" y="15"/>
                  </a:cubicBezTo>
                  <a:cubicBezTo>
                    <a:pt x="40" y="15"/>
                    <a:pt x="40" y="15"/>
                    <a:pt x="40" y="15"/>
                  </a:cubicBezTo>
                  <a:cubicBezTo>
                    <a:pt x="34" y="15"/>
                    <a:pt x="34" y="15"/>
                    <a:pt x="34" y="15"/>
                  </a:cubicBezTo>
                  <a:cubicBezTo>
                    <a:pt x="33" y="13"/>
                    <a:pt x="32" y="11"/>
                    <a:pt x="31" y="9"/>
                  </a:cubicBezTo>
                  <a:cubicBezTo>
                    <a:pt x="30" y="8"/>
                    <a:pt x="29" y="7"/>
                    <a:pt x="28" y="6"/>
                  </a:cubicBezTo>
                  <a:cubicBezTo>
                    <a:pt x="27" y="6"/>
                    <a:pt x="25" y="6"/>
                    <a:pt x="24" y="6"/>
                  </a:cubicBezTo>
                  <a:cubicBezTo>
                    <a:pt x="21" y="6"/>
                    <a:pt x="20" y="6"/>
                    <a:pt x="18" y="7"/>
                  </a:cubicBezTo>
                  <a:cubicBezTo>
                    <a:pt x="17" y="8"/>
                    <a:pt x="16" y="10"/>
                    <a:pt x="16" y="12"/>
                  </a:cubicBezTo>
                  <a:cubicBezTo>
                    <a:pt x="16" y="14"/>
                    <a:pt x="16" y="15"/>
                    <a:pt x="17" y="16"/>
                  </a:cubicBezTo>
                  <a:cubicBezTo>
                    <a:pt x="17" y="17"/>
                    <a:pt x="18" y="18"/>
                    <a:pt x="19" y="19"/>
                  </a:cubicBezTo>
                  <a:cubicBezTo>
                    <a:pt x="21" y="20"/>
                    <a:pt x="23" y="21"/>
                    <a:pt x="27" y="23"/>
                  </a:cubicBezTo>
                  <a:cubicBezTo>
                    <a:pt x="30" y="24"/>
                    <a:pt x="33" y="26"/>
                    <a:pt x="35" y="27"/>
                  </a:cubicBezTo>
                  <a:cubicBezTo>
                    <a:pt x="37" y="29"/>
                    <a:pt x="39" y="31"/>
                    <a:pt x="40" y="33"/>
                  </a:cubicBezTo>
                  <a:cubicBezTo>
                    <a:pt x="41" y="35"/>
                    <a:pt x="41" y="38"/>
                    <a:pt x="41" y="41"/>
                  </a:cubicBezTo>
                  <a:cubicBezTo>
                    <a:pt x="41" y="44"/>
                    <a:pt x="41" y="46"/>
                    <a:pt x="40" y="49"/>
                  </a:cubicBezTo>
                  <a:cubicBezTo>
                    <a:pt x="39" y="51"/>
                    <a:pt x="37" y="53"/>
                    <a:pt x="35" y="54"/>
                  </a:cubicBezTo>
                  <a:cubicBezTo>
                    <a:pt x="33" y="56"/>
                    <a:pt x="31" y="57"/>
                    <a:pt x="28" y="57"/>
                  </a:cubicBezTo>
                  <a:cubicBezTo>
                    <a:pt x="26" y="58"/>
                    <a:pt x="23" y="59"/>
                    <a:pt x="20" y="59"/>
                  </a:cubicBezTo>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50" name="Freeform 46">
              <a:extLst>
                <a:ext uri="{FF2B5EF4-FFF2-40B4-BE49-F238E27FC236}">
                  <a16:creationId xmlns:a16="http://schemas.microsoft.com/office/drawing/2014/main" id="{91285CEB-3A7B-0C4A-A3CA-6BE94709EBFE}"/>
                </a:ext>
              </a:extLst>
            </p:cNvPr>
            <p:cNvSpPr>
              <a:spLocks noEditPoints="1"/>
            </p:cNvSpPr>
            <p:nvPr/>
          </p:nvSpPr>
          <p:spPr bwMode="auto">
            <a:xfrm>
              <a:off x="6915150" y="4457700"/>
              <a:ext cx="193675" cy="220663"/>
            </a:xfrm>
            <a:custGeom>
              <a:avLst/>
              <a:gdLst>
                <a:gd name="T0" fmla="*/ 2147483646 w 52"/>
                <a:gd name="T1" fmla="*/ 2147483646 h 59"/>
                <a:gd name="T2" fmla="*/ 2147483646 w 52"/>
                <a:gd name="T3" fmla="*/ 2147483646 h 59"/>
                <a:gd name="T4" fmla="*/ 2147483646 w 52"/>
                <a:gd name="T5" fmla="*/ 2147483646 h 59"/>
                <a:gd name="T6" fmla="*/ 0 w 52"/>
                <a:gd name="T7" fmla="*/ 2147483646 h 59"/>
                <a:gd name="T8" fmla="*/ 2147483646 w 52"/>
                <a:gd name="T9" fmla="*/ 2147483646 h 59"/>
                <a:gd name="T10" fmla="*/ 2147483646 w 52"/>
                <a:gd name="T11" fmla="*/ 2147483646 h 59"/>
                <a:gd name="T12" fmla="*/ 2147483646 w 52"/>
                <a:gd name="T13" fmla="*/ 2147483646 h 59"/>
                <a:gd name="T14" fmla="*/ 2147483646 w 52"/>
                <a:gd name="T15" fmla="*/ 2147483646 h 59"/>
                <a:gd name="T16" fmla="*/ 2147483646 w 52"/>
                <a:gd name="T17" fmla="*/ 2147483646 h 59"/>
                <a:gd name="T18" fmla="*/ 2147483646 w 52"/>
                <a:gd name="T19" fmla="*/ 2147483646 h 59"/>
                <a:gd name="T20" fmla="*/ 2147483646 w 52"/>
                <a:gd name="T21" fmla="*/ 2147483646 h 59"/>
                <a:gd name="T22" fmla="*/ 2147483646 w 52"/>
                <a:gd name="T23" fmla="*/ 2147483646 h 59"/>
                <a:gd name="T24" fmla="*/ 2147483646 w 52"/>
                <a:gd name="T25" fmla="*/ 2147483646 h 59"/>
                <a:gd name="T26" fmla="*/ 2147483646 w 52"/>
                <a:gd name="T27" fmla="*/ 2147483646 h 59"/>
                <a:gd name="T28" fmla="*/ 2147483646 w 52"/>
                <a:gd name="T29" fmla="*/ 2147483646 h 59"/>
                <a:gd name="T30" fmla="*/ 2147483646 w 52"/>
                <a:gd name="T31" fmla="*/ 2147483646 h 59"/>
                <a:gd name="T32" fmla="*/ 2147483646 w 52"/>
                <a:gd name="T33" fmla="*/ 2147483646 h 59"/>
                <a:gd name="T34" fmla="*/ 2147483646 w 52"/>
                <a:gd name="T35" fmla="*/ 2147483646 h 59"/>
                <a:gd name="T36" fmla="*/ 2147483646 w 52"/>
                <a:gd name="T37" fmla="*/ 2147483646 h 59"/>
                <a:gd name="T38" fmla="*/ 2147483646 w 52"/>
                <a:gd name="T39" fmla="*/ 0 h 59"/>
                <a:gd name="T40" fmla="*/ 2147483646 w 52"/>
                <a:gd name="T41" fmla="*/ 0 h 59"/>
                <a:gd name="T42" fmla="*/ 2147483646 w 52"/>
                <a:gd name="T43" fmla="*/ 2147483646 h 59"/>
                <a:gd name="T44" fmla="*/ 2147483646 w 52"/>
                <a:gd name="T45" fmla="*/ 2147483646 h 59"/>
                <a:gd name="T46" fmla="*/ 2147483646 w 52"/>
                <a:gd name="T47" fmla="*/ 2147483646 h 59"/>
                <a:gd name="T48" fmla="*/ 2147483646 w 52"/>
                <a:gd name="T49" fmla="*/ 2147483646 h 59"/>
                <a:gd name="T50" fmla="*/ 2147483646 w 52"/>
                <a:gd name="T51" fmla="*/ 2147483646 h 59"/>
                <a:gd name="T52" fmla="*/ 2147483646 w 52"/>
                <a:gd name="T53" fmla="*/ 2147483646 h 59"/>
                <a:gd name="T54" fmla="*/ 2147483646 w 52"/>
                <a:gd name="T55" fmla="*/ 2147483646 h 59"/>
                <a:gd name="T56" fmla="*/ 2147483646 w 52"/>
                <a:gd name="T57" fmla="*/ 2147483646 h 59"/>
                <a:gd name="T58" fmla="*/ 2147483646 w 52"/>
                <a:gd name="T59" fmla="*/ 2147483646 h 59"/>
                <a:gd name="T60" fmla="*/ 2147483646 w 52"/>
                <a:gd name="T61" fmla="*/ 2147483646 h 59"/>
                <a:gd name="T62" fmla="*/ 2147483646 w 52"/>
                <a:gd name="T63" fmla="*/ 2147483646 h 59"/>
                <a:gd name="T64" fmla="*/ 2147483646 w 52"/>
                <a:gd name="T65" fmla="*/ 2147483646 h 59"/>
                <a:gd name="T66" fmla="*/ 2147483646 w 52"/>
                <a:gd name="T67" fmla="*/ 2147483646 h 59"/>
                <a:gd name="T68" fmla="*/ 2147483646 w 52"/>
                <a:gd name="T69" fmla="*/ 2147483646 h 59"/>
                <a:gd name="T70" fmla="*/ 2147483646 w 52"/>
                <a:gd name="T71" fmla="*/ 2147483646 h 59"/>
                <a:gd name="T72" fmla="*/ 2147483646 w 52"/>
                <a:gd name="T73" fmla="*/ 2147483646 h 59"/>
                <a:gd name="T74" fmla="*/ 2147483646 w 52"/>
                <a:gd name="T75" fmla="*/ 2147483646 h 59"/>
                <a:gd name="T76" fmla="*/ 2147483646 w 52"/>
                <a:gd name="T77" fmla="*/ 2147483646 h 59"/>
                <a:gd name="T78" fmla="*/ 2147483646 w 52"/>
                <a:gd name="T79" fmla="*/ 2147483646 h 59"/>
                <a:gd name="T80" fmla="*/ 2147483646 w 52"/>
                <a:gd name="T81" fmla="*/ 2147483646 h 59"/>
                <a:gd name="T82" fmla="*/ 2147483646 w 52"/>
                <a:gd name="T83" fmla="*/ 2147483646 h 59"/>
                <a:gd name="T84" fmla="*/ 2147483646 w 52"/>
                <a:gd name="T85" fmla="*/ 2147483646 h 59"/>
                <a:gd name="T86" fmla="*/ 2147483646 w 52"/>
                <a:gd name="T87" fmla="*/ 2147483646 h 59"/>
                <a:gd name="T88" fmla="*/ 2147483646 w 52"/>
                <a:gd name="T89" fmla="*/ 2147483646 h 59"/>
                <a:gd name="T90" fmla="*/ 2147483646 w 52"/>
                <a:gd name="T91" fmla="*/ 2147483646 h 5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2" h="59">
                  <a:moveTo>
                    <a:pt x="15" y="59"/>
                  </a:moveTo>
                  <a:cubicBezTo>
                    <a:pt x="12" y="59"/>
                    <a:pt x="9" y="58"/>
                    <a:pt x="7" y="57"/>
                  </a:cubicBezTo>
                  <a:cubicBezTo>
                    <a:pt x="5" y="56"/>
                    <a:pt x="3" y="54"/>
                    <a:pt x="2" y="52"/>
                  </a:cubicBezTo>
                  <a:cubicBezTo>
                    <a:pt x="1" y="50"/>
                    <a:pt x="0" y="47"/>
                    <a:pt x="0" y="44"/>
                  </a:cubicBezTo>
                  <a:cubicBezTo>
                    <a:pt x="0" y="39"/>
                    <a:pt x="3" y="34"/>
                    <a:pt x="8" y="31"/>
                  </a:cubicBezTo>
                  <a:cubicBezTo>
                    <a:pt x="13" y="28"/>
                    <a:pt x="21" y="26"/>
                    <a:pt x="31" y="25"/>
                  </a:cubicBezTo>
                  <a:cubicBezTo>
                    <a:pt x="31" y="19"/>
                    <a:pt x="31" y="19"/>
                    <a:pt x="31" y="19"/>
                  </a:cubicBezTo>
                  <a:cubicBezTo>
                    <a:pt x="31" y="16"/>
                    <a:pt x="31" y="13"/>
                    <a:pt x="30" y="11"/>
                  </a:cubicBezTo>
                  <a:cubicBezTo>
                    <a:pt x="29" y="9"/>
                    <a:pt x="28" y="8"/>
                    <a:pt x="27" y="7"/>
                  </a:cubicBezTo>
                  <a:cubicBezTo>
                    <a:pt x="26" y="6"/>
                    <a:pt x="24" y="6"/>
                    <a:pt x="23" y="6"/>
                  </a:cubicBezTo>
                  <a:cubicBezTo>
                    <a:pt x="21" y="6"/>
                    <a:pt x="20" y="6"/>
                    <a:pt x="19" y="7"/>
                  </a:cubicBezTo>
                  <a:cubicBezTo>
                    <a:pt x="17" y="7"/>
                    <a:pt x="16" y="9"/>
                    <a:pt x="15" y="10"/>
                  </a:cubicBezTo>
                  <a:cubicBezTo>
                    <a:pt x="14" y="12"/>
                    <a:pt x="14" y="14"/>
                    <a:pt x="13" y="17"/>
                  </a:cubicBezTo>
                  <a:cubicBezTo>
                    <a:pt x="3" y="17"/>
                    <a:pt x="3" y="17"/>
                    <a:pt x="3" y="17"/>
                  </a:cubicBezTo>
                  <a:cubicBezTo>
                    <a:pt x="3" y="17"/>
                    <a:pt x="3" y="17"/>
                    <a:pt x="3" y="17"/>
                  </a:cubicBezTo>
                  <a:cubicBezTo>
                    <a:pt x="3" y="7"/>
                    <a:pt x="3" y="7"/>
                    <a:pt x="3" y="7"/>
                  </a:cubicBezTo>
                  <a:cubicBezTo>
                    <a:pt x="5" y="6"/>
                    <a:pt x="6" y="5"/>
                    <a:pt x="8" y="5"/>
                  </a:cubicBezTo>
                  <a:cubicBezTo>
                    <a:pt x="9" y="4"/>
                    <a:pt x="10" y="4"/>
                    <a:pt x="11" y="3"/>
                  </a:cubicBezTo>
                  <a:cubicBezTo>
                    <a:pt x="13" y="2"/>
                    <a:pt x="16" y="2"/>
                    <a:pt x="18" y="1"/>
                  </a:cubicBezTo>
                  <a:cubicBezTo>
                    <a:pt x="20" y="1"/>
                    <a:pt x="22" y="0"/>
                    <a:pt x="23" y="0"/>
                  </a:cubicBezTo>
                  <a:cubicBezTo>
                    <a:pt x="25" y="0"/>
                    <a:pt x="27" y="0"/>
                    <a:pt x="28" y="0"/>
                  </a:cubicBezTo>
                  <a:cubicBezTo>
                    <a:pt x="33" y="0"/>
                    <a:pt x="36" y="0"/>
                    <a:pt x="39" y="1"/>
                  </a:cubicBezTo>
                  <a:cubicBezTo>
                    <a:pt x="41" y="3"/>
                    <a:pt x="43" y="5"/>
                    <a:pt x="44" y="7"/>
                  </a:cubicBezTo>
                  <a:cubicBezTo>
                    <a:pt x="46" y="10"/>
                    <a:pt x="46" y="14"/>
                    <a:pt x="46" y="19"/>
                  </a:cubicBezTo>
                  <a:cubicBezTo>
                    <a:pt x="46" y="41"/>
                    <a:pt x="46" y="41"/>
                    <a:pt x="46" y="41"/>
                  </a:cubicBezTo>
                  <a:cubicBezTo>
                    <a:pt x="46" y="44"/>
                    <a:pt x="46" y="46"/>
                    <a:pt x="46" y="47"/>
                  </a:cubicBezTo>
                  <a:cubicBezTo>
                    <a:pt x="47" y="49"/>
                    <a:pt x="47" y="50"/>
                    <a:pt x="47" y="50"/>
                  </a:cubicBezTo>
                  <a:cubicBezTo>
                    <a:pt x="47" y="51"/>
                    <a:pt x="48" y="51"/>
                    <a:pt x="48" y="52"/>
                  </a:cubicBezTo>
                  <a:cubicBezTo>
                    <a:pt x="48" y="52"/>
                    <a:pt x="49" y="53"/>
                    <a:pt x="49" y="53"/>
                  </a:cubicBezTo>
                  <a:cubicBezTo>
                    <a:pt x="50" y="53"/>
                    <a:pt x="51" y="53"/>
                    <a:pt x="52" y="54"/>
                  </a:cubicBezTo>
                  <a:cubicBezTo>
                    <a:pt x="52" y="58"/>
                    <a:pt x="52" y="58"/>
                    <a:pt x="52" y="58"/>
                  </a:cubicBezTo>
                  <a:cubicBezTo>
                    <a:pt x="32" y="58"/>
                    <a:pt x="32" y="58"/>
                    <a:pt x="32" y="58"/>
                  </a:cubicBezTo>
                  <a:cubicBezTo>
                    <a:pt x="32" y="57"/>
                    <a:pt x="32" y="57"/>
                    <a:pt x="32" y="57"/>
                  </a:cubicBezTo>
                  <a:cubicBezTo>
                    <a:pt x="33" y="50"/>
                    <a:pt x="33" y="50"/>
                    <a:pt x="33" y="50"/>
                  </a:cubicBezTo>
                  <a:cubicBezTo>
                    <a:pt x="32" y="50"/>
                    <a:pt x="32" y="50"/>
                    <a:pt x="32" y="50"/>
                  </a:cubicBezTo>
                  <a:cubicBezTo>
                    <a:pt x="29" y="53"/>
                    <a:pt x="26" y="55"/>
                    <a:pt x="23" y="56"/>
                  </a:cubicBezTo>
                  <a:cubicBezTo>
                    <a:pt x="21" y="58"/>
                    <a:pt x="18" y="59"/>
                    <a:pt x="15" y="59"/>
                  </a:cubicBezTo>
                  <a:moveTo>
                    <a:pt x="31" y="30"/>
                  </a:moveTo>
                  <a:cubicBezTo>
                    <a:pt x="26" y="31"/>
                    <a:pt x="21" y="32"/>
                    <a:pt x="19" y="34"/>
                  </a:cubicBezTo>
                  <a:cubicBezTo>
                    <a:pt x="16" y="36"/>
                    <a:pt x="15" y="39"/>
                    <a:pt x="15" y="43"/>
                  </a:cubicBezTo>
                  <a:cubicBezTo>
                    <a:pt x="15" y="45"/>
                    <a:pt x="15" y="47"/>
                    <a:pt x="17" y="48"/>
                  </a:cubicBezTo>
                  <a:cubicBezTo>
                    <a:pt x="18" y="50"/>
                    <a:pt x="20" y="50"/>
                    <a:pt x="22" y="50"/>
                  </a:cubicBezTo>
                  <a:cubicBezTo>
                    <a:pt x="23" y="50"/>
                    <a:pt x="25" y="50"/>
                    <a:pt x="26" y="49"/>
                  </a:cubicBezTo>
                  <a:cubicBezTo>
                    <a:pt x="28" y="48"/>
                    <a:pt x="29" y="47"/>
                    <a:pt x="30" y="45"/>
                  </a:cubicBezTo>
                  <a:cubicBezTo>
                    <a:pt x="31" y="43"/>
                    <a:pt x="31" y="42"/>
                    <a:pt x="31" y="40"/>
                  </a:cubicBezTo>
                  <a:lnTo>
                    <a:pt x="31" y="3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51" name="Freeform 47">
              <a:extLst>
                <a:ext uri="{FF2B5EF4-FFF2-40B4-BE49-F238E27FC236}">
                  <a16:creationId xmlns:a16="http://schemas.microsoft.com/office/drawing/2014/main" id="{C0C92020-2524-FA4D-99C1-42C7542E9950}"/>
                </a:ext>
              </a:extLst>
            </p:cNvPr>
            <p:cNvSpPr>
              <a:spLocks/>
            </p:cNvSpPr>
            <p:nvPr/>
          </p:nvSpPr>
          <p:spPr bwMode="auto">
            <a:xfrm>
              <a:off x="7161213" y="4457700"/>
              <a:ext cx="222250" cy="217488"/>
            </a:xfrm>
            <a:custGeom>
              <a:avLst/>
              <a:gdLst>
                <a:gd name="T0" fmla="*/ 2147483646 w 59"/>
                <a:gd name="T1" fmla="*/ 2147483646 h 58"/>
                <a:gd name="T2" fmla="*/ 0 w 59"/>
                <a:gd name="T3" fmla="*/ 2147483646 h 58"/>
                <a:gd name="T4" fmla="*/ 2147483646 w 59"/>
                <a:gd name="T5" fmla="*/ 2147483646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0 w 59"/>
                <a:gd name="T21" fmla="*/ 2147483646 h 58"/>
                <a:gd name="T22" fmla="*/ 0 w 59"/>
                <a:gd name="T23" fmla="*/ 0 h 58"/>
                <a:gd name="T24" fmla="*/ 2147483646 w 59"/>
                <a:gd name="T25" fmla="*/ 0 h 58"/>
                <a:gd name="T26" fmla="*/ 2147483646 w 59"/>
                <a:gd name="T27" fmla="*/ 0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0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2147483646 w 59"/>
                <a:gd name="T59" fmla="*/ 2147483646 h 58"/>
                <a:gd name="T60" fmla="*/ 2147483646 w 59"/>
                <a:gd name="T61" fmla="*/ 2147483646 h 58"/>
                <a:gd name="T62" fmla="*/ 2147483646 w 59"/>
                <a:gd name="T63" fmla="*/ 2147483646 h 58"/>
                <a:gd name="T64" fmla="*/ 2147483646 w 59"/>
                <a:gd name="T65" fmla="*/ 2147483646 h 58"/>
                <a:gd name="T66" fmla="*/ 2147483646 w 59"/>
                <a:gd name="T67" fmla="*/ 2147483646 h 58"/>
                <a:gd name="T68" fmla="*/ 2147483646 w 59"/>
                <a:gd name="T69" fmla="*/ 2147483646 h 58"/>
                <a:gd name="T70" fmla="*/ 2147483646 w 59"/>
                <a:gd name="T71" fmla="*/ 2147483646 h 58"/>
                <a:gd name="T72" fmla="*/ 2147483646 w 59"/>
                <a:gd name="T73" fmla="*/ 2147483646 h 58"/>
                <a:gd name="T74" fmla="*/ 2147483646 w 59"/>
                <a:gd name="T75" fmla="*/ 2147483646 h 58"/>
                <a:gd name="T76" fmla="*/ 2147483646 w 59"/>
                <a:gd name="T77" fmla="*/ 2147483646 h 58"/>
                <a:gd name="T78" fmla="*/ 2147483646 w 59"/>
                <a:gd name="T79" fmla="*/ 2147483646 h 58"/>
                <a:gd name="T80" fmla="*/ 2147483646 w 59"/>
                <a:gd name="T81" fmla="*/ 2147483646 h 58"/>
                <a:gd name="T82" fmla="*/ 2147483646 w 59"/>
                <a:gd name="T83" fmla="*/ 2147483646 h 58"/>
                <a:gd name="T84" fmla="*/ 2147483646 w 59"/>
                <a:gd name="T85" fmla="*/ 2147483646 h 58"/>
                <a:gd name="T86" fmla="*/ 2147483646 w 59"/>
                <a:gd name="T87" fmla="*/ 2147483646 h 58"/>
                <a:gd name="T88" fmla="*/ 2147483646 w 59"/>
                <a:gd name="T89" fmla="*/ 2147483646 h 58"/>
                <a:gd name="T90" fmla="*/ 2147483646 w 59"/>
                <a:gd name="T91" fmla="*/ 2147483646 h 58"/>
                <a:gd name="T92" fmla="*/ 2147483646 w 59"/>
                <a:gd name="T93" fmla="*/ 2147483646 h 58"/>
                <a:gd name="T94" fmla="*/ 2147483646 w 59"/>
                <a:gd name="T95" fmla="*/ 2147483646 h 58"/>
                <a:gd name="T96" fmla="*/ 2147483646 w 59"/>
                <a:gd name="T97" fmla="*/ 2147483646 h 58"/>
                <a:gd name="T98" fmla="*/ 2147483646 w 59"/>
                <a:gd name="T99" fmla="*/ 2147483646 h 58"/>
                <a:gd name="T100" fmla="*/ 2147483646 w 59"/>
                <a:gd name="T101" fmla="*/ 2147483646 h 58"/>
                <a:gd name="T102" fmla="*/ 2147483646 w 59"/>
                <a:gd name="T103" fmla="*/ 2147483646 h 58"/>
                <a:gd name="T104" fmla="*/ 2147483646 w 59"/>
                <a:gd name="T105" fmla="*/ 2147483646 h 58"/>
                <a:gd name="T106" fmla="*/ 2147483646 w 59"/>
                <a:gd name="T107" fmla="*/ 2147483646 h 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9" h="58">
                  <a:moveTo>
                    <a:pt x="1" y="58"/>
                  </a:moveTo>
                  <a:cubicBezTo>
                    <a:pt x="0" y="57"/>
                    <a:pt x="0" y="57"/>
                    <a:pt x="0" y="57"/>
                  </a:cubicBezTo>
                  <a:cubicBezTo>
                    <a:pt x="1" y="54"/>
                    <a:pt x="1" y="54"/>
                    <a:pt x="1" y="54"/>
                  </a:cubicBezTo>
                  <a:cubicBezTo>
                    <a:pt x="2" y="53"/>
                    <a:pt x="3" y="53"/>
                    <a:pt x="4" y="52"/>
                  </a:cubicBezTo>
                  <a:cubicBezTo>
                    <a:pt x="5" y="51"/>
                    <a:pt x="5" y="50"/>
                    <a:pt x="5" y="49"/>
                  </a:cubicBezTo>
                  <a:cubicBezTo>
                    <a:pt x="6" y="47"/>
                    <a:pt x="6" y="45"/>
                    <a:pt x="6" y="41"/>
                  </a:cubicBezTo>
                  <a:cubicBezTo>
                    <a:pt x="6" y="17"/>
                    <a:pt x="6" y="17"/>
                    <a:pt x="6" y="17"/>
                  </a:cubicBezTo>
                  <a:cubicBezTo>
                    <a:pt x="6" y="15"/>
                    <a:pt x="6" y="12"/>
                    <a:pt x="6" y="11"/>
                  </a:cubicBezTo>
                  <a:cubicBezTo>
                    <a:pt x="6" y="10"/>
                    <a:pt x="5" y="9"/>
                    <a:pt x="5" y="8"/>
                  </a:cubicBezTo>
                  <a:cubicBezTo>
                    <a:pt x="5" y="7"/>
                    <a:pt x="4" y="6"/>
                    <a:pt x="4" y="6"/>
                  </a:cubicBezTo>
                  <a:cubicBezTo>
                    <a:pt x="3" y="5"/>
                    <a:pt x="2" y="5"/>
                    <a:pt x="0" y="4"/>
                  </a:cubicBezTo>
                  <a:cubicBezTo>
                    <a:pt x="0" y="0"/>
                    <a:pt x="0" y="0"/>
                    <a:pt x="0" y="0"/>
                  </a:cubicBezTo>
                  <a:cubicBezTo>
                    <a:pt x="15" y="0"/>
                    <a:pt x="15" y="0"/>
                    <a:pt x="15" y="0"/>
                  </a:cubicBezTo>
                  <a:cubicBezTo>
                    <a:pt x="21" y="0"/>
                    <a:pt x="21" y="0"/>
                    <a:pt x="21" y="0"/>
                  </a:cubicBezTo>
                  <a:cubicBezTo>
                    <a:pt x="21" y="1"/>
                    <a:pt x="21" y="1"/>
                    <a:pt x="21" y="1"/>
                  </a:cubicBezTo>
                  <a:cubicBezTo>
                    <a:pt x="20" y="8"/>
                    <a:pt x="20" y="8"/>
                    <a:pt x="20" y="8"/>
                  </a:cubicBezTo>
                  <a:cubicBezTo>
                    <a:pt x="21" y="9"/>
                    <a:pt x="21" y="9"/>
                    <a:pt x="21" y="9"/>
                  </a:cubicBezTo>
                  <a:cubicBezTo>
                    <a:pt x="23" y="6"/>
                    <a:pt x="25" y="5"/>
                    <a:pt x="27" y="4"/>
                  </a:cubicBezTo>
                  <a:cubicBezTo>
                    <a:pt x="29" y="2"/>
                    <a:pt x="30" y="1"/>
                    <a:pt x="32" y="1"/>
                  </a:cubicBezTo>
                  <a:cubicBezTo>
                    <a:pt x="34" y="0"/>
                    <a:pt x="36" y="0"/>
                    <a:pt x="38" y="0"/>
                  </a:cubicBezTo>
                  <a:cubicBezTo>
                    <a:pt x="41" y="0"/>
                    <a:pt x="43" y="0"/>
                    <a:pt x="45" y="1"/>
                  </a:cubicBezTo>
                  <a:cubicBezTo>
                    <a:pt x="47" y="2"/>
                    <a:pt x="49" y="3"/>
                    <a:pt x="50" y="5"/>
                  </a:cubicBezTo>
                  <a:cubicBezTo>
                    <a:pt x="51" y="7"/>
                    <a:pt x="52" y="9"/>
                    <a:pt x="52" y="11"/>
                  </a:cubicBezTo>
                  <a:cubicBezTo>
                    <a:pt x="53" y="14"/>
                    <a:pt x="53" y="17"/>
                    <a:pt x="53" y="20"/>
                  </a:cubicBezTo>
                  <a:cubicBezTo>
                    <a:pt x="53" y="41"/>
                    <a:pt x="53" y="41"/>
                    <a:pt x="53" y="41"/>
                  </a:cubicBezTo>
                  <a:cubicBezTo>
                    <a:pt x="53" y="43"/>
                    <a:pt x="53" y="44"/>
                    <a:pt x="53" y="46"/>
                  </a:cubicBezTo>
                  <a:cubicBezTo>
                    <a:pt x="53" y="47"/>
                    <a:pt x="53" y="48"/>
                    <a:pt x="54" y="49"/>
                  </a:cubicBezTo>
                  <a:cubicBezTo>
                    <a:pt x="54" y="50"/>
                    <a:pt x="54" y="51"/>
                    <a:pt x="54" y="51"/>
                  </a:cubicBezTo>
                  <a:cubicBezTo>
                    <a:pt x="55" y="52"/>
                    <a:pt x="55" y="52"/>
                    <a:pt x="56" y="53"/>
                  </a:cubicBezTo>
                  <a:cubicBezTo>
                    <a:pt x="57" y="53"/>
                    <a:pt x="57" y="54"/>
                    <a:pt x="58" y="54"/>
                  </a:cubicBezTo>
                  <a:cubicBezTo>
                    <a:pt x="59" y="57"/>
                    <a:pt x="59" y="57"/>
                    <a:pt x="59" y="57"/>
                  </a:cubicBezTo>
                  <a:cubicBezTo>
                    <a:pt x="33" y="58"/>
                    <a:pt x="33" y="58"/>
                    <a:pt x="33" y="58"/>
                  </a:cubicBezTo>
                  <a:cubicBezTo>
                    <a:pt x="32" y="57"/>
                    <a:pt x="32" y="57"/>
                    <a:pt x="32" y="57"/>
                  </a:cubicBezTo>
                  <a:cubicBezTo>
                    <a:pt x="33" y="54"/>
                    <a:pt x="33" y="54"/>
                    <a:pt x="33" y="54"/>
                  </a:cubicBezTo>
                  <a:cubicBezTo>
                    <a:pt x="34" y="53"/>
                    <a:pt x="35" y="53"/>
                    <a:pt x="36" y="52"/>
                  </a:cubicBezTo>
                  <a:cubicBezTo>
                    <a:pt x="37" y="51"/>
                    <a:pt x="37" y="50"/>
                    <a:pt x="37" y="49"/>
                  </a:cubicBezTo>
                  <a:cubicBezTo>
                    <a:pt x="38" y="47"/>
                    <a:pt x="38" y="45"/>
                    <a:pt x="38" y="41"/>
                  </a:cubicBezTo>
                  <a:cubicBezTo>
                    <a:pt x="38" y="26"/>
                    <a:pt x="38" y="26"/>
                    <a:pt x="38" y="26"/>
                  </a:cubicBezTo>
                  <a:cubicBezTo>
                    <a:pt x="38" y="23"/>
                    <a:pt x="38" y="21"/>
                    <a:pt x="38" y="19"/>
                  </a:cubicBezTo>
                  <a:cubicBezTo>
                    <a:pt x="37" y="17"/>
                    <a:pt x="37" y="16"/>
                    <a:pt x="37" y="15"/>
                  </a:cubicBezTo>
                  <a:cubicBezTo>
                    <a:pt x="37" y="14"/>
                    <a:pt x="36" y="13"/>
                    <a:pt x="36" y="12"/>
                  </a:cubicBezTo>
                  <a:cubicBezTo>
                    <a:pt x="36" y="11"/>
                    <a:pt x="35" y="11"/>
                    <a:pt x="35" y="10"/>
                  </a:cubicBezTo>
                  <a:cubicBezTo>
                    <a:pt x="34" y="10"/>
                    <a:pt x="34" y="9"/>
                    <a:pt x="33" y="9"/>
                  </a:cubicBezTo>
                  <a:cubicBezTo>
                    <a:pt x="32" y="9"/>
                    <a:pt x="32" y="9"/>
                    <a:pt x="31" y="9"/>
                  </a:cubicBezTo>
                  <a:cubicBezTo>
                    <a:pt x="29" y="9"/>
                    <a:pt x="28" y="9"/>
                    <a:pt x="26" y="10"/>
                  </a:cubicBezTo>
                  <a:cubicBezTo>
                    <a:pt x="25" y="11"/>
                    <a:pt x="24" y="12"/>
                    <a:pt x="23" y="14"/>
                  </a:cubicBezTo>
                  <a:cubicBezTo>
                    <a:pt x="22" y="15"/>
                    <a:pt x="21" y="17"/>
                    <a:pt x="21" y="19"/>
                  </a:cubicBezTo>
                  <a:cubicBezTo>
                    <a:pt x="21" y="41"/>
                    <a:pt x="21" y="41"/>
                    <a:pt x="21" y="41"/>
                  </a:cubicBezTo>
                  <a:cubicBezTo>
                    <a:pt x="21" y="45"/>
                    <a:pt x="21" y="47"/>
                    <a:pt x="22" y="49"/>
                  </a:cubicBezTo>
                  <a:cubicBezTo>
                    <a:pt x="22" y="50"/>
                    <a:pt x="22" y="51"/>
                    <a:pt x="23" y="52"/>
                  </a:cubicBezTo>
                  <a:cubicBezTo>
                    <a:pt x="24" y="53"/>
                    <a:pt x="25" y="53"/>
                    <a:pt x="26" y="54"/>
                  </a:cubicBezTo>
                  <a:cubicBezTo>
                    <a:pt x="26" y="58"/>
                    <a:pt x="26" y="58"/>
                    <a:pt x="26" y="58"/>
                  </a:cubicBezTo>
                  <a:cubicBezTo>
                    <a:pt x="26" y="58"/>
                    <a:pt x="26" y="58"/>
                    <a:pt x="26" y="58"/>
                  </a:cubicBezTo>
                  <a:lnTo>
                    <a:pt x="1" y="58"/>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52" name="Freeform 48">
              <a:extLst>
                <a:ext uri="{FF2B5EF4-FFF2-40B4-BE49-F238E27FC236}">
                  <a16:creationId xmlns:a16="http://schemas.microsoft.com/office/drawing/2014/main" id="{4020F4A4-7806-5445-8770-E4931D04013E}"/>
                </a:ext>
              </a:extLst>
            </p:cNvPr>
            <p:cNvSpPr>
              <a:spLocks noEditPoints="1"/>
            </p:cNvSpPr>
            <p:nvPr/>
          </p:nvSpPr>
          <p:spPr bwMode="auto">
            <a:xfrm>
              <a:off x="7427913" y="4364038"/>
              <a:ext cx="214313" cy="314325"/>
            </a:xfrm>
            <a:custGeom>
              <a:avLst/>
              <a:gdLst>
                <a:gd name="T0" fmla="*/ 2147483646 w 57"/>
                <a:gd name="T1" fmla="*/ 2147483646 h 84"/>
                <a:gd name="T2" fmla="*/ 2147483646 w 57"/>
                <a:gd name="T3" fmla="*/ 2147483646 h 84"/>
                <a:gd name="T4" fmla="*/ 0 w 57"/>
                <a:gd name="T5" fmla="*/ 2147483646 h 84"/>
                <a:gd name="T6" fmla="*/ 2147483646 w 57"/>
                <a:gd name="T7" fmla="*/ 2147483646 h 84"/>
                <a:gd name="T8" fmla="*/ 2147483646 w 57"/>
                <a:gd name="T9" fmla="*/ 2147483646 h 84"/>
                <a:gd name="T10" fmla="*/ 2147483646 w 57"/>
                <a:gd name="T11" fmla="*/ 2147483646 h 84"/>
                <a:gd name="T12" fmla="*/ 2147483646 w 57"/>
                <a:gd name="T13" fmla="*/ 2147483646 h 84"/>
                <a:gd name="T14" fmla="*/ 2147483646 w 57"/>
                <a:gd name="T15" fmla="*/ 2147483646 h 84"/>
                <a:gd name="T16" fmla="*/ 2147483646 w 57"/>
                <a:gd name="T17" fmla="*/ 2147483646 h 84"/>
                <a:gd name="T18" fmla="*/ 2147483646 w 57"/>
                <a:gd name="T19" fmla="*/ 2147483646 h 84"/>
                <a:gd name="T20" fmla="*/ 2147483646 w 57"/>
                <a:gd name="T21" fmla="*/ 2147483646 h 84"/>
                <a:gd name="T22" fmla="*/ 2147483646 w 57"/>
                <a:gd name="T23" fmla="*/ 2147483646 h 84"/>
                <a:gd name="T24" fmla="*/ 2147483646 w 57"/>
                <a:gd name="T25" fmla="*/ 2147483646 h 84"/>
                <a:gd name="T26" fmla="*/ 2147483646 w 57"/>
                <a:gd name="T27" fmla="*/ 2147483646 h 84"/>
                <a:gd name="T28" fmla="*/ 2147483646 w 57"/>
                <a:gd name="T29" fmla="*/ 0 h 84"/>
                <a:gd name="T30" fmla="*/ 2147483646 w 57"/>
                <a:gd name="T31" fmla="*/ 0 h 84"/>
                <a:gd name="T32" fmla="*/ 2147483646 w 57"/>
                <a:gd name="T33" fmla="*/ 2147483646 h 84"/>
                <a:gd name="T34" fmla="*/ 2147483646 w 57"/>
                <a:gd name="T35" fmla="*/ 2147483646 h 84"/>
                <a:gd name="T36" fmla="*/ 2147483646 w 57"/>
                <a:gd name="T37" fmla="*/ 2147483646 h 84"/>
                <a:gd name="T38" fmla="*/ 2147483646 w 57"/>
                <a:gd name="T39" fmla="*/ 2147483646 h 84"/>
                <a:gd name="T40" fmla="*/ 2147483646 w 57"/>
                <a:gd name="T41" fmla="*/ 2147483646 h 84"/>
                <a:gd name="T42" fmla="*/ 2147483646 w 57"/>
                <a:gd name="T43" fmla="*/ 2147483646 h 84"/>
                <a:gd name="T44" fmla="*/ 2147483646 w 57"/>
                <a:gd name="T45" fmla="*/ 2147483646 h 84"/>
                <a:gd name="T46" fmla="*/ 2147483646 w 57"/>
                <a:gd name="T47" fmla="*/ 2147483646 h 84"/>
                <a:gd name="T48" fmla="*/ 2147483646 w 57"/>
                <a:gd name="T49" fmla="*/ 2147483646 h 84"/>
                <a:gd name="T50" fmla="*/ 2147483646 w 57"/>
                <a:gd name="T51" fmla="*/ 2147483646 h 84"/>
                <a:gd name="T52" fmla="*/ 2147483646 w 57"/>
                <a:gd name="T53" fmla="*/ 2147483646 h 84"/>
                <a:gd name="T54" fmla="*/ 2147483646 w 57"/>
                <a:gd name="T55" fmla="*/ 2147483646 h 84"/>
                <a:gd name="T56" fmla="*/ 2147483646 w 57"/>
                <a:gd name="T57" fmla="*/ 2147483646 h 84"/>
                <a:gd name="T58" fmla="*/ 2147483646 w 57"/>
                <a:gd name="T59" fmla="*/ 2147483646 h 84"/>
                <a:gd name="T60" fmla="*/ 2147483646 w 57"/>
                <a:gd name="T61" fmla="*/ 2147483646 h 84"/>
                <a:gd name="T62" fmla="*/ 2147483646 w 57"/>
                <a:gd name="T63" fmla="*/ 2147483646 h 84"/>
                <a:gd name="T64" fmla="*/ 2147483646 w 57"/>
                <a:gd name="T65" fmla="*/ 2147483646 h 84"/>
                <a:gd name="T66" fmla="*/ 2147483646 w 57"/>
                <a:gd name="T67" fmla="*/ 2147483646 h 84"/>
                <a:gd name="T68" fmla="*/ 2147483646 w 57"/>
                <a:gd name="T69" fmla="*/ 2147483646 h 84"/>
                <a:gd name="T70" fmla="*/ 2147483646 w 57"/>
                <a:gd name="T71" fmla="*/ 2147483646 h 84"/>
                <a:gd name="T72" fmla="*/ 2147483646 w 57"/>
                <a:gd name="T73" fmla="*/ 2147483646 h 84"/>
                <a:gd name="T74" fmla="*/ 2147483646 w 57"/>
                <a:gd name="T75" fmla="*/ 2147483646 h 84"/>
                <a:gd name="T76" fmla="*/ 2147483646 w 57"/>
                <a:gd name="T77" fmla="*/ 2147483646 h 84"/>
                <a:gd name="T78" fmla="*/ 2147483646 w 57"/>
                <a:gd name="T79" fmla="*/ 2147483646 h 84"/>
                <a:gd name="T80" fmla="*/ 2147483646 w 57"/>
                <a:gd name="T81" fmla="*/ 2147483646 h 84"/>
                <a:gd name="T82" fmla="*/ 2147483646 w 57"/>
                <a:gd name="T83" fmla="*/ 214748364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 h="84">
                  <a:moveTo>
                    <a:pt x="20" y="84"/>
                  </a:moveTo>
                  <a:cubicBezTo>
                    <a:pt x="13" y="84"/>
                    <a:pt x="8" y="81"/>
                    <a:pt x="5" y="76"/>
                  </a:cubicBezTo>
                  <a:cubicBezTo>
                    <a:pt x="2" y="72"/>
                    <a:pt x="0" y="64"/>
                    <a:pt x="0" y="55"/>
                  </a:cubicBezTo>
                  <a:cubicBezTo>
                    <a:pt x="0" y="48"/>
                    <a:pt x="1" y="43"/>
                    <a:pt x="3" y="38"/>
                  </a:cubicBezTo>
                  <a:cubicBezTo>
                    <a:pt x="5" y="34"/>
                    <a:pt x="8" y="30"/>
                    <a:pt x="12" y="28"/>
                  </a:cubicBezTo>
                  <a:cubicBezTo>
                    <a:pt x="16" y="26"/>
                    <a:pt x="20" y="25"/>
                    <a:pt x="26" y="25"/>
                  </a:cubicBezTo>
                  <a:cubicBezTo>
                    <a:pt x="27" y="25"/>
                    <a:pt x="29" y="25"/>
                    <a:pt x="30" y="25"/>
                  </a:cubicBezTo>
                  <a:cubicBezTo>
                    <a:pt x="32" y="25"/>
                    <a:pt x="34" y="26"/>
                    <a:pt x="36" y="26"/>
                  </a:cubicBezTo>
                  <a:cubicBezTo>
                    <a:pt x="36" y="21"/>
                    <a:pt x="36" y="21"/>
                    <a:pt x="36" y="21"/>
                  </a:cubicBezTo>
                  <a:cubicBezTo>
                    <a:pt x="36" y="17"/>
                    <a:pt x="36" y="14"/>
                    <a:pt x="35" y="12"/>
                  </a:cubicBezTo>
                  <a:cubicBezTo>
                    <a:pt x="35" y="11"/>
                    <a:pt x="35" y="9"/>
                    <a:pt x="35" y="8"/>
                  </a:cubicBezTo>
                  <a:cubicBezTo>
                    <a:pt x="34" y="7"/>
                    <a:pt x="34" y="7"/>
                    <a:pt x="33" y="6"/>
                  </a:cubicBezTo>
                  <a:cubicBezTo>
                    <a:pt x="33" y="6"/>
                    <a:pt x="31" y="5"/>
                    <a:pt x="30" y="5"/>
                  </a:cubicBezTo>
                  <a:cubicBezTo>
                    <a:pt x="30" y="1"/>
                    <a:pt x="30" y="1"/>
                    <a:pt x="30" y="1"/>
                  </a:cubicBezTo>
                  <a:cubicBezTo>
                    <a:pt x="44" y="0"/>
                    <a:pt x="44" y="0"/>
                    <a:pt x="44" y="0"/>
                  </a:cubicBezTo>
                  <a:cubicBezTo>
                    <a:pt x="51" y="0"/>
                    <a:pt x="51" y="0"/>
                    <a:pt x="51" y="0"/>
                  </a:cubicBezTo>
                  <a:cubicBezTo>
                    <a:pt x="51" y="1"/>
                    <a:pt x="51" y="1"/>
                    <a:pt x="51" y="1"/>
                  </a:cubicBezTo>
                  <a:cubicBezTo>
                    <a:pt x="51" y="66"/>
                    <a:pt x="51" y="66"/>
                    <a:pt x="51" y="66"/>
                  </a:cubicBezTo>
                  <a:cubicBezTo>
                    <a:pt x="51" y="69"/>
                    <a:pt x="51" y="71"/>
                    <a:pt x="51" y="72"/>
                  </a:cubicBezTo>
                  <a:cubicBezTo>
                    <a:pt x="51" y="74"/>
                    <a:pt x="52" y="75"/>
                    <a:pt x="52" y="75"/>
                  </a:cubicBezTo>
                  <a:cubicBezTo>
                    <a:pt x="52" y="76"/>
                    <a:pt x="53" y="77"/>
                    <a:pt x="53" y="77"/>
                  </a:cubicBezTo>
                  <a:cubicBezTo>
                    <a:pt x="54" y="78"/>
                    <a:pt x="55" y="78"/>
                    <a:pt x="57" y="79"/>
                  </a:cubicBezTo>
                  <a:cubicBezTo>
                    <a:pt x="57" y="83"/>
                    <a:pt x="57" y="83"/>
                    <a:pt x="57" y="83"/>
                  </a:cubicBezTo>
                  <a:cubicBezTo>
                    <a:pt x="42" y="83"/>
                    <a:pt x="42" y="83"/>
                    <a:pt x="42" y="83"/>
                  </a:cubicBezTo>
                  <a:cubicBezTo>
                    <a:pt x="36" y="83"/>
                    <a:pt x="36" y="83"/>
                    <a:pt x="36" y="83"/>
                  </a:cubicBezTo>
                  <a:cubicBezTo>
                    <a:pt x="36" y="83"/>
                    <a:pt x="36" y="83"/>
                    <a:pt x="36" y="83"/>
                  </a:cubicBezTo>
                  <a:cubicBezTo>
                    <a:pt x="36" y="75"/>
                    <a:pt x="36" y="75"/>
                    <a:pt x="36" y="75"/>
                  </a:cubicBezTo>
                  <a:cubicBezTo>
                    <a:pt x="36" y="75"/>
                    <a:pt x="36" y="75"/>
                    <a:pt x="36" y="75"/>
                  </a:cubicBezTo>
                  <a:cubicBezTo>
                    <a:pt x="33" y="78"/>
                    <a:pt x="30" y="80"/>
                    <a:pt x="28" y="81"/>
                  </a:cubicBezTo>
                  <a:cubicBezTo>
                    <a:pt x="25" y="83"/>
                    <a:pt x="22" y="84"/>
                    <a:pt x="20" y="84"/>
                  </a:cubicBezTo>
                  <a:moveTo>
                    <a:pt x="27" y="31"/>
                  </a:moveTo>
                  <a:cubicBezTo>
                    <a:pt x="25" y="31"/>
                    <a:pt x="23" y="31"/>
                    <a:pt x="21" y="33"/>
                  </a:cubicBezTo>
                  <a:cubicBezTo>
                    <a:pt x="20" y="35"/>
                    <a:pt x="18" y="37"/>
                    <a:pt x="18" y="41"/>
                  </a:cubicBezTo>
                  <a:cubicBezTo>
                    <a:pt x="17" y="44"/>
                    <a:pt x="16" y="48"/>
                    <a:pt x="16" y="52"/>
                  </a:cubicBezTo>
                  <a:cubicBezTo>
                    <a:pt x="16" y="60"/>
                    <a:pt x="17" y="65"/>
                    <a:pt x="19" y="69"/>
                  </a:cubicBezTo>
                  <a:cubicBezTo>
                    <a:pt x="20" y="73"/>
                    <a:pt x="23" y="74"/>
                    <a:pt x="26" y="74"/>
                  </a:cubicBezTo>
                  <a:cubicBezTo>
                    <a:pt x="27" y="74"/>
                    <a:pt x="29" y="74"/>
                    <a:pt x="30" y="73"/>
                  </a:cubicBezTo>
                  <a:cubicBezTo>
                    <a:pt x="32" y="72"/>
                    <a:pt x="33" y="71"/>
                    <a:pt x="34" y="69"/>
                  </a:cubicBezTo>
                  <a:cubicBezTo>
                    <a:pt x="35" y="68"/>
                    <a:pt x="36" y="66"/>
                    <a:pt x="36" y="64"/>
                  </a:cubicBezTo>
                  <a:cubicBezTo>
                    <a:pt x="36" y="44"/>
                    <a:pt x="36" y="44"/>
                    <a:pt x="36" y="44"/>
                  </a:cubicBezTo>
                  <a:cubicBezTo>
                    <a:pt x="36" y="40"/>
                    <a:pt x="35" y="36"/>
                    <a:pt x="33" y="34"/>
                  </a:cubicBezTo>
                  <a:cubicBezTo>
                    <a:pt x="32" y="32"/>
                    <a:pt x="30" y="31"/>
                    <a:pt x="27" y="31"/>
                  </a:cubicBezTo>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53" name="Freeform 49">
              <a:extLst>
                <a:ext uri="{FF2B5EF4-FFF2-40B4-BE49-F238E27FC236}">
                  <a16:creationId xmlns:a16="http://schemas.microsoft.com/office/drawing/2014/main" id="{2A37408A-B351-554F-B5BE-31CF14C7E828}"/>
                </a:ext>
              </a:extLst>
            </p:cNvPr>
            <p:cNvSpPr>
              <a:spLocks/>
            </p:cNvSpPr>
            <p:nvPr/>
          </p:nvSpPr>
          <p:spPr bwMode="auto">
            <a:xfrm>
              <a:off x="7818438" y="4405313"/>
              <a:ext cx="149225" cy="273050"/>
            </a:xfrm>
            <a:custGeom>
              <a:avLst/>
              <a:gdLst>
                <a:gd name="T0" fmla="*/ 2147483646 w 40"/>
                <a:gd name="T1" fmla="*/ 2147483646 h 73"/>
                <a:gd name="T2" fmla="*/ 2147483646 w 40"/>
                <a:gd name="T3" fmla="*/ 2147483646 h 73"/>
                <a:gd name="T4" fmla="*/ 2147483646 w 40"/>
                <a:gd name="T5" fmla="*/ 2147483646 h 73"/>
                <a:gd name="T6" fmla="*/ 2147483646 w 40"/>
                <a:gd name="T7" fmla="*/ 2147483646 h 73"/>
                <a:gd name="T8" fmla="*/ 2147483646 w 40"/>
                <a:gd name="T9" fmla="*/ 2147483646 h 73"/>
                <a:gd name="T10" fmla="*/ 0 w 40"/>
                <a:gd name="T11" fmla="*/ 2147483646 h 73"/>
                <a:gd name="T12" fmla="*/ 2147483646 w 40"/>
                <a:gd name="T13" fmla="*/ 2147483646 h 73"/>
                <a:gd name="T14" fmla="*/ 2147483646 w 40"/>
                <a:gd name="T15" fmla="*/ 2147483646 h 73"/>
                <a:gd name="T16" fmla="*/ 2147483646 w 40"/>
                <a:gd name="T17" fmla="*/ 2147483646 h 73"/>
                <a:gd name="T18" fmla="*/ 2147483646 w 40"/>
                <a:gd name="T19" fmla="*/ 2147483646 h 73"/>
                <a:gd name="T20" fmla="*/ 2147483646 w 40"/>
                <a:gd name="T21" fmla="*/ 2147483646 h 73"/>
                <a:gd name="T22" fmla="*/ 2147483646 w 40"/>
                <a:gd name="T23" fmla="*/ 0 h 73"/>
                <a:gd name="T24" fmla="*/ 2147483646 w 40"/>
                <a:gd name="T25" fmla="*/ 0 h 73"/>
                <a:gd name="T26" fmla="*/ 2147483646 w 40"/>
                <a:gd name="T27" fmla="*/ 0 h 73"/>
                <a:gd name="T28" fmla="*/ 2147483646 w 40"/>
                <a:gd name="T29" fmla="*/ 2147483646 h 73"/>
                <a:gd name="T30" fmla="*/ 2147483646 w 40"/>
                <a:gd name="T31" fmla="*/ 2147483646 h 73"/>
                <a:gd name="T32" fmla="*/ 2147483646 w 40"/>
                <a:gd name="T33" fmla="*/ 2147483646 h 73"/>
                <a:gd name="T34" fmla="*/ 2147483646 w 40"/>
                <a:gd name="T35" fmla="*/ 2147483646 h 73"/>
                <a:gd name="T36" fmla="*/ 2147483646 w 40"/>
                <a:gd name="T37" fmla="*/ 2147483646 h 73"/>
                <a:gd name="T38" fmla="*/ 2147483646 w 40"/>
                <a:gd name="T39" fmla="*/ 2147483646 h 73"/>
                <a:gd name="T40" fmla="*/ 2147483646 w 40"/>
                <a:gd name="T41" fmla="*/ 2147483646 h 73"/>
                <a:gd name="T42" fmla="*/ 2147483646 w 40"/>
                <a:gd name="T43" fmla="*/ 2147483646 h 73"/>
                <a:gd name="T44" fmla="*/ 2147483646 w 40"/>
                <a:gd name="T45" fmla="*/ 2147483646 h 73"/>
                <a:gd name="T46" fmla="*/ 2147483646 w 40"/>
                <a:gd name="T47" fmla="*/ 2147483646 h 73"/>
                <a:gd name="T48" fmla="*/ 2147483646 w 40"/>
                <a:gd name="T49" fmla="*/ 2147483646 h 73"/>
                <a:gd name="T50" fmla="*/ 2147483646 w 40"/>
                <a:gd name="T51" fmla="*/ 2147483646 h 73"/>
                <a:gd name="T52" fmla="*/ 2147483646 w 40"/>
                <a:gd name="T53" fmla="*/ 2147483646 h 73"/>
                <a:gd name="T54" fmla="*/ 2147483646 w 40"/>
                <a:gd name="T55" fmla="*/ 2147483646 h 73"/>
                <a:gd name="T56" fmla="*/ 2147483646 w 40"/>
                <a:gd name="T57" fmla="*/ 2147483646 h 73"/>
                <a:gd name="T58" fmla="*/ 2147483646 w 40"/>
                <a:gd name="T59" fmla="*/ 2147483646 h 73"/>
                <a:gd name="T60" fmla="*/ 2147483646 w 40"/>
                <a:gd name="T61" fmla="*/ 2147483646 h 73"/>
                <a:gd name="T62" fmla="*/ 2147483646 w 40"/>
                <a:gd name="T63" fmla="*/ 2147483646 h 73"/>
                <a:gd name="T64" fmla="*/ 2147483646 w 40"/>
                <a:gd name="T65" fmla="*/ 2147483646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73">
                  <a:moveTo>
                    <a:pt x="23" y="73"/>
                  </a:moveTo>
                  <a:cubicBezTo>
                    <a:pt x="18" y="73"/>
                    <a:pt x="14" y="71"/>
                    <a:pt x="11" y="68"/>
                  </a:cubicBezTo>
                  <a:cubicBezTo>
                    <a:pt x="8" y="65"/>
                    <a:pt x="7" y="60"/>
                    <a:pt x="7" y="54"/>
                  </a:cubicBezTo>
                  <a:cubicBezTo>
                    <a:pt x="7" y="22"/>
                    <a:pt x="7" y="22"/>
                    <a:pt x="7" y="22"/>
                  </a:cubicBezTo>
                  <a:cubicBezTo>
                    <a:pt x="1" y="22"/>
                    <a:pt x="1" y="22"/>
                    <a:pt x="1" y="22"/>
                  </a:cubicBezTo>
                  <a:cubicBezTo>
                    <a:pt x="0" y="21"/>
                    <a:pt x="0" y="21"/>
                    <a:pt x="0" y="21"/>
                  </a:cubicBezTo>
                  <a:cubicBezTo>
                    <a:pt x="1" y="18"/>
                    <a:pt x="1" y="18"/>
                    <a:pt x="1" y="18"/>
                  </a:cubicBezTo>
                  <a:cubicBezTo>
                    <a:pt x="1" y="17"/>
                    <a:pt x="1" y="17"/>
                    <a:pt x="1" y="17"/>
                  </a:cubicBezTo>
                  <a:cubicBezTo>
                    <a:pt x="3" y="17"/>
                    <a:pt x="4" y="17"/>
                    <a:pt x="5" y="16"/>
                  </a:cubicBezTo>
                  <a:cubicBezTo>
                    <a:pt x="6" y="15"/>
                    <a:pt x="7" y="14"/>
                    <a:pt x="8" y="13"/>
                  </a:cubicBezTo>
                  <a:cubicBezTo>
                    <a:pt x="8" y="12"/>
                    <a:pt x="9" y="10"/>
                    <a:pt x="9" y="8"/>
                  </a:cubicBezTo>
                  <a:cubicBezTo>
                    <a:pt x="9" y="6"/>
                    <a:pt x="10" y="3"/>
                    <a:pt x="10" y="0"/>
                  </a:cubicBezTo>
                  <a:cubicBezTo>
                    <a:pt x="10" y="0"/>
                    <a:pt x="10" y="0"/>
                    <a:pt x="10" y="0"/>
                  </a:cubicBezTo>
                  <a:cubicBezTo>
                    <a:pt x="23" y="0"/>
                    <a:pt x="23" y="0"/>
                    <a:pt x="23" y="0"/>
                  </a:cubicBezTo>
                  <a:cubicBezTo>
                    <a:pt x="23" y="1"/>
                    <a:pt x="23" y="1"/>
                    <a:pt x="23" y="1"/>
                  </a:cubicBezTo>
                  <a:cubicBezTo>
                    <a:pt x="23" y="14"/>
                    <a:pt x="23" y="14"/>
                    <a:pt x="23" y="14"/>
                  </a:cubicBezTo>
                  <a:cubicBezTo>
                    <a:pt x="38" y="14"/>
                    <a:pt x="38" y="14"/>
                    <a:pt x="38" y="14"/>
                  </a:cubicBezTo>
                  <a:cubicBezTo>
                    <a:pt x="38" y="15"/>
                    <a:pt x="38" y="15"/>
                    <a:pt x="38" y="15"/>
                  </a:cubicBezTo>
                  <a:cubicBezTo>
                    <a:pt x="38" y="22"/>
                    <a:pt x="38" y="22"/>
                    <a:pt x="38" y="22"/>
                  </a:cubicBezTo>
                  <a:cubicBezTo>
                    <a:pt x="37" y="22"/>
                    <a:pt x="37" y="22"/>
                    <a:pt x="37" y="22"/>
                  </a:cubicBezTo>
                  <a:cubicBezTo>
                    <a:pt x="23" y="22"/>
                    <a:pt x="23" y="22"/>
                    <a:pt x="23" y="22"/>
                  </a:cubicBezTo>
                  <a:cubicBezTo>
                    <a:pt x="23" y="48"/>
                    <a:pt x="23" y="48"/>
                    <a:pt x="23" y="48"/>
                  </a:cubicBezTo>
                  <a:cubicBezTo>
                    <a:pt x="23" y="52"/>
                    <a:pt x="23" y="55"/>
                    <a:pt x="23" y="57"/>
                  </a:cubicBezTo>
                  <a:cubicBezTo>
                    <a:pt x="24" y="59"/>
                    <a:pt x="24" y="61"/>
                    <a:pt x="25" y="62"/>
                  </a:cubicBezTo>
                  <a:cubicBezTo>
                    <a:pt x="26" y="63"/>
                    <a:pt x="27" y="63"/>
                    <a:pt x="28" y="63"/>
                  </a:cubicBezTo>
                  <a:cubicBezTo>
                    <a:pt x="29" y="63"/>
                    <a:pt x="30" y="63"/>
                    <a:pt x="31" y="63"/>
                  </a:cubicBezTo>
                  <a:cubicBezTo>
                    <a:pt x="32" y="63"/>
                    <a:pt x="33" y="62"/>
                    <a:pt x="33" y="62"/>
                  </a:cubicBezTo>
                  <a:cubicBezTo>
                    <a:pt x="34" y="62"/>
                    <a:pt x="35" y="61"/>
                    <a:pt x="36" y="60"/>
                  </a:cubicBezTo>
                  <a:cubicBezTo>
                    <a:pt x="36" y="60"/>
                    <a:pt x="36" y="60"/>
                    <a:pt x="36" y="60"/>
                  </a:cubicBezTo>
                  <a:cubicBezTo>
                    <a:pt x="40" y="65"/>
                    <a:pt x="40" y="65"/>
                    <a:pt x="40" y="65"/>
                  </a:cubicBezTo>
                  <a:cubicBezTo>
                    <a:pt x="39" y="65"/>
                    <a:pt x="39" y="65"/>
                    <a:pt x="39" y="65"/>
                  </a:cubicBezTo>
                  <a:cubicBezTo>
                    <a:pt x="37" y="67"/>
                    <a:pt x="34" y="70"/>
                    <a:pt x="31" y="71"/>
                  </a:cubicBezTo>
                  <a:cubicBezTo>
                    <a:pt x="28" y="72"/>
                    <a:pt x="26" y="73"/>
                    <a:pt x="23" y="73"/>
                  </a:cubicBezTo>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54" name="Freeform 50">
              <a:extLst>
                <a:ext uri="{FF2B5EF4-FFF2-40B4-BE49-F238E27FC236}">
                  <a16:creationId xmlns:a16="http://schemas.microsoft.com/office/drawing/2014/main" id="{998CFFA9-192C-1940-9C2A-CA77F25D94F8}"/>
                </a:ext>
              </a:extLst>
            </p:cNvPr>
            <p:cNvSpPr>
              <a:spLocks/>
            </p:cNvSpPr>
            <p:nvPr/>
          </p:nvSpPr>
          <p:spPr bwMode="auto">
            <a:xfrm>
              <a:off x="8008938" y="4364038"/>
              <a:ext cx="217488" cy="311150"/>
            </a:xfrm>
            <a:custGeom>
              <a:avLst/>
              <a:gdLst>
                <a:gd name="T0" fmla="*/ 0 w 58"/>
                <a:gd name="T1" fmla="*/ 2147483646 h 83"/>
                <a:gd name="T2" fmla="*/ 0 w 58"/>
                <a:gd name="T3" fmla="*/ 2147483646 h 83"/>
                <a:gd name="T4" fmla="*/ 0 w 58"/>
                <a:gd name="T5" fmla="*/ 2147483646 h 83"/>
                <a:gd name="T6" fmla="*/ 2147483646 w 58"/>
                <a:gd name="T7" fmla="*/ 2147483646 h 83"/>
                <a:gd name="T8" fmla="*/ 2147483646 w 58"/>
                <a:gd name="T9" fmla="*/ 2147483646 h 83"/>
                <a:gd name="T10" fmla="*/ 2147483646 w 58"/>
                <a:gd name="T11" fmla="*/ 2147483646 h 83"/>
                <a:gd name="T12" fmla="*/ 2147483646 w 58"/>
                <a:gd name="T13" fmla="*/ 2147483646 h 83"/>
                <a:gd name="T14" fmla="*/ 2147483646 w 58"/>
                <a:gd name="T15" fmla="*/ 2147483646 h 83"/>
                <a:gd name="T16" fmla="*/ 2147483646 w 58"/>
                <a:gd name="T17" fmla="*/ 2147483646 h 83"/>
                <a:gd name="T18" fmla="*/ 2147483646 w 58"/>
                <a:gd name="T19" fmla="*/ 2147483646 h 83"/>
                <a:gd name="T20" fmla="*/ 2147483646 w 58"/>
                <a:gd name="T21" fmla="*/ 2147483646 h 83"/>
                <a:gd name="T22" fmla="*/ 2147483646 w 58"/>
                <a:gd name="T23" fmla="*/ 2147483646 h 83"/>
                <a:gd name="T24" fmla="*/ 2147483646 w 58"/>
                <a:gd name="T25" fmla="*/ 2147483646 h 83"/>
                <a:gd name="T26" fmla="*/ 2147483646 w 58"/>
                <a:gd name="T27" fmla="*/ 2147483646 h 83"/>
                <a:gd name="T28" fmla="*/ 2147483646 w 58"/>
                <a:gd name="T29" fmla="*/ 2147483646 h 83"/>
                <a:gd name="T30" fmla="*/ 0 w 58"/>
                <a:gd name="T31" fmla="*/ 2147483646 h 83"/>
                <a:gd name="T32" fmla="*/ 0 w 58"/>
                <a:gd name="T33" fmla="*/ 2147483646 h 83"/>
                <a:gd name="T34" fmla="*/ 2147483646 w 58"/>
                <a:gd name="T35" fmla="*/ 0 h 83"/>
                <a:gd name="T36" fmla="*/ 2147483646 w 58"/>
                <a:gd name="T37" fmla="*/ 0 h 83"/>
                <a:gd name="T38" fmla="*/ 2147483646 w 58"/>
                <a:gd name="T39" fmla="*/ 2147483646 h 83"/>
                <a:gd name="T40" fmla="*/ 2147483646 w 58"/>
                <a:gd name="T41" fmla="*/ 2147483646 h 83"/>
                <a:gd name="T42" fmla="*/ 2147483646 w 58"/>
                <a:gd name="T43" fmla="*/ 2147483646 h 83"/>
                <a:gd name="T44" fmla="*/ 2147483646 w 58"/>
                <a:gd name="T45" fmla="*/ 2147483646 h 83"/>
                <a:gd name="T46" fmla="*/ 2147483646 w 58"/>
                <a:gd name="T47" fmla="*/ 2147483646 h 83"/>
                <a:gd name="T48" fmla="*/ 2147483646 w 58"/>
                <a:gd name="T49" fmla="*/ 2147483646 h 83"/>
                <a:gd name="T50" fmla="*/ 2147483646 w 58"/>
                <a:gd name="T51" fmla="*/ 2147483646 h 83"/>
                <a:gd name="T52" fmla="*/ 2147483646 w 58"/>
                <a:gd name="T53" fmla="*/ 2147483646 h 83"/>
                <a:gd name="T54" fmla="*/ 2147483646 w 58"/>
                <a:gd name="T55" fmla="*/ 2147483646 h 83"/>
                <a:gd name="T56" fmla="*/ 2147483646 w 58"/>
                <a:gd name="T57" fmla="*/ 2147483646 h 83"/>
                <a:gd name="T58" fmla="*/ 2147483646 w 58"/>
                <a:gd name="T59" fmla="*/ 2147483646 h 83"/>
                <a:gd name="T60" fmla="*/ 2147483646 w 58"/>
                <a:gd name="T61" fmla="*/ 2147483646 h 83"/>
                <a:gd name="T62" fmla="*/ 2147483646 w 58"/>
                <a:gd name="T63" fmla="*/ 2147483646 h 83"/>
                <a:gd name="T64" fmla="*/ 2147483646 w 58"/>
                <a:gd name="T65" fmla="*/ 2147483646 h 83"/>
                <a:gd name="T66" fmla="*/ 2147483646 w 58"/>
                <a:gd name="T67" fmla="*/ 2147483646 h 83"/>
                <a:gd name="T68" fmla="*/ 2147483646 w 58"/>
                <a:gd name="T69" fmla="*/ 2147483646 h 83"/>
                <a:gd name="T70" fmla="*/ 2147483646 w 58"/>
                <a:gd name="T71" fmla="*/ 2147483646 h 83"/>
                <a:gd name="T72" fmla="*/ 2147483646 w 58"/>
                <a:gd name="T73" fmla="*/ 2147483646 h 83"/>
                <a:gd name="T74" fmla="*/ 2147483646 w 58"/>
                <a:gd name="T75" fmla="*/ 2147483646 h 83"/>
                <a:gd name="T76" fmla="*/ 2147483646 w 58"/>
                <a:gd name="T77" fmla="*/ 2147483646 h 83"/>
                <a:gd name="T78" fmla="*/ 2147483646 w 58"/>
                <a:gd name="T79" fmla="*/ 2147483646 h 83"/>
                <a:gd name="T80" fmla="*/ 2147483646 w 58"/>
                <a:gd name="T81" fmla="*/ 2147483646 h 83"/>
                <a:gd name="T82" fmla="*/ 2147483646 w 58"/>
                <a:gd name="T83" fmla="*/ 2147483646 h 83"/>
                <a:gd name="T84" fmla="*/ 2147483646 w 58"/>
                <a:gd name="T85" fmla="*/ 2147483646 h 83"/>
                <a:gd name="T86" fmla="*/ 2147483646 w 58"/>
                <a:gd name="T87" fmla="*/ 2147483646 h 83"/>
                <a:gd name="T88" fmla="*/ 2147483646 w 58"/>
                <a:gd name="T89" fmla="*/ 2147483646 h 83"/>
                <a:gd name="T90" fmla="*/ 2147483646 w 58"/>
                <a:gd name="T91" fmla="*/ 2147483646 h 83"/>
                <a:gd name="T92" fmla="*/ 2147483646 w 58"/>
                <a:gd name="T93" fmla="*/ 2147483646 h 83"/>
                <a:gd name="T94" fmla="*/ 2147483646 w 58"/>
                <a:gd name="T95" fmla="*/ 2147483646 h 83"/>
                <a:gd name="T96" fmla="*/ 2147483646 w 58"/>
                <a:gd name="T97" fmla="*/ 2147483646 h 83"/>
                <a:gd name="T98" fmla="*/ 2147483646 w 58"/>
                <a:gd name="T99" fmla="*/ 2147483646 h 83"/>
                <a:gd name="T100" fmla="*/ 2147483646 w 58"/>
                <a:gd name="T101" fmla="*/ 2147483646 h 83"/>
                <a:gd name="T102" fmla="*/ 2147483646 w 58"/>
                <a:gd name="T103" fmla="*/ 2147483646 h 83"/>
                <a:gd name="T104" fmla="*/ 2147483646 w 58"/>
                <a:gd name="T105" fmla="*/ 2147483646 h 83"/>
                <a:gd name="T106" fmla="*/ 2147483646 w 58"/>
                <a:gd name="T107" fmla="*/ 2147483646 h 83"/>
                <a:gd name="T108" fmla="*/ 2147483646 w 58"/>
                <a:gd name="T109" fmla="*/ 2147483646 h 83"/>
                <a:gd name="T110" fmla="*/ 2147483646 w 58"/>
                <a:gd name="T111" fmla="*/ 2147483646 h 83"/>
                <a:gd name="T112" fmla="*/ 0 w 58"/>
                <a:gd name="T113" fmla="*/ 2147483646 h 8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8" h="83">
                  <a:moveTo>
                    <a:pt x="0" y="83"/>
                  </a:moveTo>
                  <a:cubicBezTo>
                    <a:pt x="0" y="82"/>
                    <a:pt x="0" y="82"/>
                    <a:pt x="0" y="82"/>
                  </a:cubicBezTo>
                  <a:cubicBezTo>
                    <a:pt x="0" y="79"/>
                    <a:pt x="0" y="79"/>
                    <a:pt x="0" y="79"/>
                  </a:cubicBezTo>
                  <a:cubicBezTo>
                    <a:pt x="1" y="78"/>
                    <a:pt x="1" y="78"/>
                    <a:pt x="1" y="78"/>
                  </a:cubicBezTo>
                  <a:cubicBezTo>
                    <a:pt x="1" y="78"/>
                    <a:pt x="1" y="78"/>
                    <a:pt x="1" y="78"/>
                  </a:cubicBezTo>
                  <a:cubicBezTo>
                    <a:pt x="2" y="78"/>
                    <a:pt x="2" y="78"/>
                    <a:pt x="3" y="78"/>
                  </a:cubicBezTo>
                  <a:cubicBezTo>
                    <a:pt x="3" y="77"/>
                    <a:pt x="4" y="77"/>
                    <a:pt x="4" y="77"/>
                  </a:cubicBezTo>
                  <a:cubicBezTo>
                    <a:pt x="5" y="76"/>
                    <a:pt x="5" y="75"/>
                    <a:pt x="5" y="75"/>
                  </a:cubicBezTo>
                  <a:cubicBezTo>
                    <a:pt x="5" y="74"/>
                    <a:pt x="5" y="73"/>
                    <a:pt x="6" y="72"/>
                  </a:cubicBezTo>
                  <a:cubicBezTo>
                    <a:pt x="6" y="70"/>
                    <a:pt x="6" y="68"/>
                    <a:pt x="6" y="66"/>
                  </a:cubicBezTo>
                  <a:cubicBezTo>
                    <a:pt x="6" y="21"/>
                    <a:pt x="6" y="21"/>
                    <a:pt x="6" y="21"/>
                  </a:cubicBezTo>
                  <a:cubicBezTo>
                    <a:pt x="6" y="18"/>
                    <a:pt x="6" y="15"/>
                    <a:pt x="6" y="14"/>
                  </a:cubicBezTo>
                  <a:cubicBezTo>
                    <a:pt x="6" y="12"/>
                    <a:pt x="5" y="11"/>
                    <a:pt x="5" y="10"/>
                  </a:cubicBezTo>
                  <a:cubicBezTo>
                    <a:pt x="5" y="9"/>
                    <a:pt x="5" y="8"/>
                    <a:pt x="4" y="7"/>
                  </a:cubicBezTo>
                  <a:cubicBezTo>
                    <a:pt x="4" y="7"/>
                    <a:pt x="4" y="6"/>
                    <a:pt x="3" y="6"/>
                  </a:cubicBezTo>
                  <a:cubicBezTo>
                    <a:pt x="2" y="6"/>
                    <a:pt x="1" y="5"/>
                    <a:pt x="0" y="5"/>
                  </a:cubicBezTo>
                  <a:cubicBezTo>
                    <a:pt x="0" y="1"/>
                    <a:pt x="0" y="1"/>
                    <a:pt x="0" y="1"/>
                  </a:cubicBezTo>
                  <a:cubicBezTo>
                    <a:pt x="14" y="0"/>
                    <a:pt x="14" y="0"/>
                    <a:pt x="14" y="0"/>
                  </a:cubicBezTo>
                  <a:cubicBezTo>
                    <a:pt x="21" y="0"/>
                    <a:pt x="21" y="0"/>
                    <a:pt x="21" y="0"/>
                  </a:cubicBezTo>
                  <a:cubicBezTo>
                    <a:pt x="21" y="1"/>
                    <a:pt x="21" y="1"/>
                    <a:pt x="21" y="1"/>
                  </a:cubicBezTo>
                  <a:cubicBezTo>
                    <a:pt x="21" y="33"/>
                    <a:pt x="21" y="33"/>
                    <a:pt x="21" y="33"/>
                  </a:cubicBezTo>
                  <a:cubicBezTo>
                    <a:pt x="25" y="30"/>
                    <a:pt x="27" y="28"/>
                    <a:pt x="30" y="27"/>
                  </a:cubicBezTo>
                  <a:cubicBezTo>
                    <a:pt x="32" y="25"/>
                    <a:pt x="35" y="25"/>
                    <a:pt x="38" y="25"/>
                  </a:cubicBezTo>
                  <a:cubicBezTo>
                    <a:pt x="42" y="25"/>
                    <a:pt x="45" y="25"/>
                    <a:pt x="47" y="27"/>
                  </a:cubicBezTo>
                  <a:cubicBezTo>
                    <a:pt x="49" y="28"/>
                    <a:pt x="50" y="31"/>
                    <a:pt x="51" y="34"/>
                  </a:cubicBezTo>
                  <a:cubicBezTo>
                    <a:pt x="52" y="37"/>
                    <a:pt x="53" y="40"/>
                    <a:pt x="53" y="45"/>
                  </a:cubicBezTo>
                  <a:cubicBezTo>
                    <a:pt x="53" y="66"/>
                    <a:pt x="53" y="66"/>
                    <a:pt x="53" y="66"/>
                  </a:cubicBezTo>
                  <a:cubicBezTo>
                    <a:pt x="53" y="68"/>
                    <a:pt x="53" y="69"/>
                    <a:pt x="53" y="71"/>
                  </a:cubicBezTo>
                  <a:cubicBezTo>
                    <a:pt x="53" y="72"/>
                    <a:pt x="53" y="73"/>
                    <a:pt x="53" y="74"/>
                  </a:cubicBezTo>
                  <a:cubicBezTo>
                    <a:pt x="54" y="75"/>
                    <a:pt x="54" y="76"/>
                    <a:pt x="54" y="76"/>
                  </a:cubicBezTo>
                  <a:cubicBezTo>
                    <a:pt x="55" y="77"/>
                    <a:pt x="55" y="77"/>
                    <a:pt x="56" y="78"/>
                  </a:cubicBezTo>
                  <a:cubicBezTo>
                    <a:pt x="56" y="78"/>
                    <a:pt x="57" y="79"/>
                    <a:pt x="58" y="79"/>
                  </a:cubicBezTo>
                  <a:cubicBezTo>
                    <a:pt x="58" y="82"/>
                    <a:pt x="58" y="82"/>
                    <a:pt x="58" y="82"/>
                  </a:cubicBezTo>
                  <a:cubicBezTo>
                    <a:pt x="32" y="83"/>
                    <a:pt x="32" y="83"/>
                    <a:pt x="32" y="83"/>
                  </a:cubicBezTo>
                  <a:cubicBezTo>
                    <a:pt x="32" y="82"/>
                    <a:pt x="32" y="82"/>
                    <a:pt x="32" y="82"/>
                  </a:cubicBezTo>
                  <a:cubicBezTo>
                    <a:pt x="32" y="79"/>
                    <a:pt x="32" y="79"/>
                    <a:pt x="32" y="79"/>
                  </a:cubicBezTo>
                  <a:cubicBezTo>
                    <a:pt x="34" y="78"/>
                    <a:pt x="35" y="78"/>
                    <a:pt x="36" y="77"/>
                  </a:cubicBezTo>
                  <a:cubicBezTo>
                    <a:pt x="36" y="76"/>
                    <a:pt x="37" y="75"/>
                    <a:pt x="37" y="74"/>
                  </a:cubicBezTo>
                  <a:cubicBezTo>
                    <a:pt x="37" y="72"/>
                    <a:pt x="37" y="70"/>
                    <a:pt x="37" y="66"/>
                  </a:cubicBezTo>
                  <a:cubicBezTo>
                    <a:pt x="37" y="51"/>
                    <a:pt x="37" y="51"/>
                    <a:pt x="37" y="51"/>
                  </a:cubicBezTo>
                  <a:cubicBezTo>
                    <a:pt x="37" y="47"/>
                    <a:pt x="37" y="44"/>
                    <a:pt x="37" y="42"/>
                  </a:cubicBezTo>
                  <a:cubicBezTo>
                    <a:pt x="37" y="40"/>
                    <a:pt x="36" y="38"/>
                    <a:pt x="36" y="37"/>
                  </a:cubicBezTo>
                  <a:cubicBezTo>
                    <a:pt x="35" y="36"/>
                    <a:pt x="35" y="35"/>
                    <a:pt x="34" y="35"/>
                  </a:cubicBezTo>
                  <a:cubicBezTo>
                    <a:pt x="33" y="34"/>
                    <a:pt x="32" y="34"/>
                    <a:pt x="30" y="34"/>
                  </a:cubicBezTo>
                  <a:cubicBezTo>
                    <a:pt x="29" y="34"/>
                    <a:pt x="28" y="34"/>
                    <a:pt x="26" y="35"/>
                  </a:cubicBezTo>
                  <a:cubicBezTo>
                    <a:pt x="25" y="36"/>
                    <a:pt x="23" y="37"/>
                    <a:pt x="23" y="39"/>
                  </a:cubicBezTo>
                  <a:cubicBezTo>
                    <a:pt x="22" y="40"/>
                    <a:pt x="21" y="42"/>
                    <a:pt x="21" y="44"/>
                  </a:cubicBezTo>
                  <a:cubicBezTo>
                    <a:pt x="21" y="66"/>
                    <a:pt x="21" y="66"/>
                    <a:pt x="21" y="66"/>
                  </a:cubicBezTo>
                  <a:cubicBezTo>
                    <a:pt x="21" y="68"/>
                    <a:pt x="21" y="70"/>
                    <a:pt x="21" y="71"/>
                  </a:cubicBezTo>
                  <a:cubicBezTo>
                    <a:pt x="21" y="72"/>
                    <a:pt x="21" y="73"/>
                    <a:pt x="21" y="74"/>
                  </a:cubicBezTo>
                  <a:cubicBezTo>
                    <a:pt x="21" y="74"/>
                    <a:pt x="22" y="75"/>
                    <a:pt x="22" y="75"/>
                  </a:cubicBezTo>
                  <a:cubicBezTo>
                    <a:pt x="22" y="76"/>
                    <a:pt x="22" y="76"/>
                    <a:pt x="23" y="77"/>
                  </a:cubicBezTo>
                  <a:cubicBezTo>
                    <a:pt x="23" y="77"/>
                    <a:pt x="23" y="77"/>
                    <a:pt x="24" y="78"/>
                  </a:cubicBezTo>
                  <a:cubicBezTo>
                    <a:pt x="25" y="78"/>
                    <a:pt x="25" y="79"/>
                    <a:pt x="26" y="79"/>
                  </a:cubicBezTo>
                  <a:cubicBezTo>
                    <a:pt x="26" y="83"/>
                    <a:pt x="26" y="83"/>
                    <a:pt x="26" y="83"/>
                  </a:cubicBezTo>
                  <a:cubicBezTo>
                    <a:pt x="26" y="83"/>
                    <a:pt x="26" y="83"/>
                    <a:pt x="26" y="83"/>
                  </a:cubicBezTo>
                  <a:lnTo>
                    <a:pt x="0" y="83"/>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55" name="Freeform 51">
              <a:extLst>
                <a:ext uri="{FF2B5EF4-FFF2-40B4-BE49-F238E27FC236}">
                  <a16:creationId xmlns:a16="http://schemas.microsoft.com/office/drawing/2014/main" id="{6DF75538-99A6-8747-B97D-A809DC9B2570}"/>
                </a:ext>
              </a:extLst>
            </p:cNvPr>
            <p:cNvSpPr>
              <a:spLocks noEditPoints="1"/>
            </p:cNvSpPr>
            <p:nvPr/>
          </p:nvSpPr>
          <p:spPr bwMode="auto">
            <a:xfrm>
              <a:off x="8286750" y="4457700"/>
              <a:ext cx="184150" cy="220663"/>
            </a:xfrm>
            <a:custGeom>
              <a:avLst/>
              <a:gdLst>
                <a:gd name="T0" fmla="*/ 2147483646 w 49"/>
                <a:gd name="T1" fmla="*/ 2147483646 h 59"/>
                <a:gd name="T2" fmla="*/ 2147483646 w 49"/>
                <a:gd name="T3" fmla="*/ 2147483646 h 59"/>
                <a:gd name="T4" fmla="*/ 0 w 49"/>
                <a:gd name="T5" fmla="*/ 2147483646 h 59"/>
                <a:gd name="T6" fmla="*/ 2147483646 w 49"/>
                <a:gd name="T7" fmla="*/ 2147483646 h 59"/>
                <a:gd name="T8" fmla="*/ 2147483646 w 49"/>
                <a:gd name="T9" fmla="*/ 2147483646 h 59"/>
                <a:gd name="T10" fmla="*/ 2147483646 w 49"/>
                <a:gd name="T11" fmla="*/ 0 h 59"/>
                <a:gd name="T12" fmla="*/ 2147483646 w 49"/>
                <a:gd name="T13" fmla="*/ 2147483646 h 59"/>
                <a:gd name="T14" fmla="*/ 2147483646 w 49"/>
                <a:gd name="T15" fmla="*/ 2147483646 h 59"/>
                <a:gd name="T16" fmla="*/ 2147483646 w 49"/>
                <a:gd name="T17" fmla="*/ 2147483646 h 59"/>
                <a:gd name="T18" fmla="*/ 2147483646 w 49"/>
                <a:gd name="T19" fmla="*/ 2147483646 h 59"/>
                <a:gd name="T20" fmla="*/ 2147483646 w 49"/>
                <a:gd name="T21" fmla="*/ 2147483646 h 59"/>
                <a:gd name="T22" fmla="*/ 2147483646 w 49"/>
                <a:gd name="T23" fmla="*/ 2147483646 h 59"/>
                <a:gd name="T24" fmla="*/ 2147483646 w 49"/>
                <a:gd name="T25" fmla="*/ 2147483646 h 59"/>
                <a:gd name="T26" fmla="*/ 2147483646 w 49"/>
                <a:gd name="T27" fmla="*/ 2147483646 h 59"/>
                <a:gd name="T28" fmla="*/ 2147483646 w 49"/>
                <a:gd name="T29" fmla="*/ 2147483646 h 59"/>
                <a:gd name="T30" fmla="*/ 2147483646 w 49"/>
                <a:gd name="T31" fmla="*/ 2147483646 h 59"/>
                <a:gd name="T32" fmla="*/ 2147483646 w 49"/>
                <a:gd name="T33" fmla="*/ 2147483646 h 59"/>
                <a:gd name="T34" fmla="*/ 2147483646 w 49"/>
                <a:gd name="T35" fmla="*/ 2147483646 h 59"/>
                <a:gd name="T36" fmla="*/ 2147483646 w 49"/>
                <a:gd name="T37" fmla="*/ 2147483646 h 59"/>
                <a:gd name="T38" fmla="*/ 2147483646 w 49"/>
                <a:gd name="T39" fmla="*/ 2147483646 h 59"/>
                <a:gd name="T40" fmla="*/ 2147483646 w 49"/>
                <a:gd name="T41" fmla="*/ 2147483646 h 59"/>
                <a:gd name="T42" fmla="*/ 2147483646 w 49"/>
                <a:gd name="T43" fmla="*/ 2147483646 h 59"/>
                <a:gd name="T44" fmla="*/ 2147483646 w 49"/>
                <a:gd name="T45" fmla="*/ 2147483646 h 59"/>
                <a:gd name="T46" fmla="*/ 2147483646 w 49"/>
                <a:gd name="T47" fmla="*/ 2147483646 h 59"/>
                <a:gd name="T48" fmla="*/ 2147483646 w 49"/>
                <a:gd name="T49" fmla="*/ 2147483646 h 59"/>
                <a:gd name="T50" fmla="*/ 2147483646 w 49"/>
                <a:gd name="T51" fmla="*/ 2147483646 h 59"/>
                <a:gd name="T52" fmla="*/ 2147483646 w 49"/>
                <a:gd name="T53" fmla="*/ 2147483646 h 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 h="59">
                  <a:moveTo>
                    <a:pt x="25" y="59"/>
                  </a:moveTo>
                  <a:cubicBezTo>
                    <a:pt x="17" y="59"/>
                    <a:pt x="10" y="56"/>
                    <a:pt x="6" y="51"/>
                  </a:cubicBezTo>
                  <a:cubicBezTo>
                    <a:pt x="2" y="46"/>
                    <a:pt x="0" y="39"/>
                    <a:pt x="0" y="29"/>
                  </a:cubicBezTo>
                  <a:cubicBezTo>
                    <a:pt x="0" y="23"/>
                    <a:pt x="1" y="18"/>
                    <a:pt x="3" y="13"/>
                  </a:cubicBezTo>
                  <a:cubicBezTo>
                    <a:pt x="5" y="9"/>
                    <a:pt x="8" y="5"/>
                    <a:pt x="12" y="3"/>
                  </a:cubicBezTo>
                  <a:cubicBezTo>
                    <a:pt x="16" y="1"/>
                    <a:pt x="21" y="0"/>
                    <a:pt x="26" y="0"/>
                  </a:cubicBezTo>
                  <a:cubicBezTo>
                    <a:pt x="29" y="0"/>
                    <a:pt x="32" y="0"/>
                    <a:pt x="35" y="1"/>
                  </a:cubicBezTo>
                  <a:cubicBezTo>
                    <a:pt x="37" y="2"/>
                    <a:pt x="39" y="3"/>
                    <a:pt x="41" y="4"/>
                  </a:cubicBezTo>
                  <a:cubicBezTo>
                    <a:pt x="42" y="6"/>
                    <a:pt x="44" y="7"/>
                    <a:pt x="45" y="9"/>
                  </a:cubicBezTo>
                  <a:cubicBezTo>
                    <a:pt x="46" y="12"/>
                    <a:pt x="47" y="15"/>
                    <a:pt x="48" y="18"/>
                  </a:cubicBezTo>
                  <a:cubicBezTo>
                    <a:pt x="49" y="21"/>
                    <a:pt x="49" y="25"/>
                    <a:pt x="49" y="29"/>
                  </a:cubicBezTo>
                  <a:cubicBezTo>
                    <a:pt x="49" y="30"/>
                    <a:pt x="49" y="30"/>
                    <a:pt x="49" y="30"/>
                  </a:cubicBezTo>
                  <a:cubicBezTo>
                    <a:pt x="16" y="29"/>
                    <a:pt x="16" y="29"/>
                    <a:pt x="16" y="29"/>
                  </a:cubicBezTo>
                  <a:cubicBezTo>
                    <a:pt x="16" y="36"/>
                    <a:pt x="17" y="41"/>
                    <a:pt x="19" y="45"/>
                  </a:cubicBezTo>
                  <a:cubicBezTo>
                    <a:pt x="21" y="48"/>
                    <a:pt x="25" y="49"/>
                    <a:pt x="29" y="49"/>
                  </a:cubicBezTo>
                  <a:cubicBezTo>
                    <a:pt x="32" y="49"/>
                    <a:pt x="34" y="49"/>
                    <a:pt x="36" y="48"/>
                  </a:cubicBezTo>
                  <a:cubicBezTo>
                    <a:pt x="39" y="47"/>
                    <a:pt x="41" y="45"/>
                    <a:pt x="43" y="42"/>
                  </a:cubicBezTo>
                  <a:cubicBezTo>
                    <a:pt x="44" y="42"/>
                    <a:pt x="44" y="42"/>
                    <a:pt x="44" y="42"/>
                  </a:cubicBezTo>
                  <a:cubicBezTo>
                    <a:pt x="48" y="47"/>
                    <a:pt x="48" y="47"/>
                    <a:pt x="48" y="47"/>
                  </a:cubicBezTo>
                  <a:cubicBezTo>
                    <a:pt x="44" y="52"/>
                    <a:pt x="40" y="54"/>
                    <a:pt x="37" y="56"/>
                  </a:cubicBezTo>
                  <a:cubicBezTo>
                    <a:pt x="34" y="58"/>
                    <a:pt x="29" y="59"/>
                    <a:pt x="25" y="59"/>
                  </a:cubicBezTo>
                  <a:moveTo>
                    <a:pt x="33" y="23"/>
                  </a:moveTo>
                  <a:cubicBezTo>
                    <a:pt x="33" y="17"/>
                    <a:pt x="33" y="13"/>
                    <a:pt x="31" y="10"/>
                  </a:cubicBezTo>
                  <a:cubicBezTo>
                    <a:pt x="30" y="7"/>
                    <a:pt x="28" y="6"/>
                    <a:pt x="25" y="6"/>
                  </a:cubicBezTo>
                  <a:cubicBezTo>
                    <a:pt x="22" y="6"/>
                    <a:pt x="20" y="7"/>
                    <a:pt x="19" y="10"/>
                  </a:cubicBezTo>
                  <a:cubicBezTo>
                    <a:pt x="17" y="13"/>
                    <a:pt x="16" y="17"/>
                    <a:pt x="16" y="23"/>
                  </a:cubicBezTo>
                  <a:lnTo>
                    <a:pt x="33" y="23"/>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56" name="Freeform 52">
              <a:extLst>
                <a:ext uri="{FF2B5EF4-FFF2-40B4-BE49-F238E27FC236}">
                  <a16:creationId xmlns:a16="http://schemas.microsoft.com/office/drawing/2014/main" id="{8E1E0528-C08C-D14E-A00B-2228104AF342}"/>
                </a:ext>
              </a:extLst>
            </p:cNvPr>
            <p:cNvSpPr>
              <a:spLocks/>
            </p:cNvSpPr>
            <p:nvPr/>
          </p:nvSpPr>
          <p:spPr bwMode="auto">
            <a:xfrm>
              <a:off x="8647113" y="4457700"/>
              <a:ext cx="322263" cy="217488"/>
            </a:xfrm>
            <a:custGeom>
              <a:avLst/>
              <a:gdLst>
                <a:gd name="T0" fmla="*/ 2147483646 w 86"/>
                <a:gd name="T1" fmla="*/ 2147483646 h 58"/>
                <a:gd name="T2" fmla="*/ 2147483646 w 86"/>
                <a:gd name="T3" fmla="*/ 2147483646 h 58"/>
                <a:gd name="T4" fmla="*/ 2147483646 w 86"/>
                <a:gd name="T5" fmla="*/ 2147483646 h 58"/>
                <a:gd name="T6" fmla="*/ 2147483646 w 86"/>
                <a:gd name="T7" fmla="*/ 2147483646 h 58"/>
                <a:gd name="T8" fmla="*/ 0 w 86"/>
                <a:gd name="T9" fmla="*/ 2147483646 h 58"/>
                <a:gd name="T10" fmla="*/ 0 w 86"/>
                <a:gd name="T11" fmla="*/ 0 h 58"/>
                <a:gd name="T12" fmla="*/ 2147483646 w 86"/>
                <a:gd name="T13" fmla="*/ 0 h 58"/>
                <a:gd name="T14" fmla="*/ 2147483646 w 86"/>
                <a:gd name="T15" fmla="*/ 2147483646 h 58"/>
                <a:gd name="T16" fmla="*/ 2147483646 w 86"/>
                <a:gd name="T17" fmla="*/ 2147483646 h 58"/>
                <a:gd name="T18" fmla="*/ 2147483646 w 86"/>
                <a:gd name="T19" fmla="*/ 2147483646 h 58"/>
                <a:gd name="T20" fmla="*/ 2147483646 w 86"/>
                <a:gd name="T21" fmla="*/ 2147483646 h 58"/>
                <a:gd name="T22" fmla="*/ 2147483646 w 86"/>
                <a:gd name="T23" fmla="*/ 2147483646 h 58"/>
                <a:gd name="T24" fmla="*/ 2147483646 w 86"/>
                <a:gd name="T25" fmla="*/ 2147483646 h 58"/>
                <a:gd name="T26" fmla="*/ 2147483646 w 86"/>
                <a:gd name="T27" fmla="*/ 2147483646 h 58"/>
                <a:gd name="T28" fmla="*/ 2147483646 w 86"/>
                <a:gd name="T29" fmla="*/ 2147483646 h 58"/>
                <a:gd name="T30" fmla="*/ 2147483646 w 86"/>
                <a:gd name="T31" fmla="*/ 2147483646 h 58"/>
                <a:gd name="T32" fmla="*/ 2147483646 w 86"/>
                <a:gd name="T33" fmla="*/ 0 h 58"/>
                <a:gd name="T34" fmla="*/ 2147483646 w 86"/>
                <a:gd name="T35" fmla="*/ 2147483646 h 58"/>
                <a:gd name="T36" fmla="*/ 2147483646 w 86"/>
                <a:gd name="T37" fmla="*/ 2147483646 h 58"/>
                <a:gd name="T38" fmla="*/ 2147483646 w 86"/>
                <a:gd name="T39" fmla="*/ 2147483646 h 58"/>
                <a:gd name="T40" fmla="*/ 2147483646 w 86"/>
                <a:gd name="T41" fmla="*/ 2147483646 h 58"/>
                <a:gd name="T42" fmla="*/ 2147483646 w 86"/>
                <a:gd name="T43" fmla="*/ 2147483646 h 58"/>
                <a:gd name="T44" fmla="*/ 2147483646 w 86"/>
                <a:gd name="T45" fmla="*/ 2147483646 h 58"/>
                <a:gd name="T46" fmla="*/ 2147483646 w 86"/>
                <a:gd name="T47" fmla="*/ 0 h 58"/>
                <a:gd name="T48" fmla="*/ 2147483646 w 86"/>
                <a:gd name="T49" fmla="*/ 0 h 58"/>
                <a:gd name="T50" fmla="*/ 2147483646 w 86"/>
                <a:gd name="T51" fmla="*/ 2147483646 h 58"/>
                <a:gd name="T52" fmla="*/ 2147483646 w 86"/>
                <a:gd name="T53" fmla="*/ 2147483646 h 58"/>
                <a:gd name="T54" fmla="*/ 2147483646 w 86"/>
                <a:gd name="T55" fmla="*/ 2147483646 h 58"/>
                <a:gd name="T56" fmla="*/ 2147483646 w 86"/>
                <a:gd name="T57" fmla="*/ 2147483646 h 58"/>
                <a:gd name="T58" fmla="*/ 2147483646 w 86"/>
                <a:gd name="T59" fmla="*/ 2147483646 h 58"/>
                <a:gd name="T60" fmla="*/ 2147483646 w 86"/>
                <a:gd name="T61" fmla="*/ 2147483646 h 58"/>
                <a:gd name="T62" fmla="*/ 2147483646 w 86"/>
                <a:gd name="T63" fmla="*/ 2147483646 h 58"/>
                <a:gd name="T64" fmla="*/ 2147483646 w 86"/>
                <a:gd name="T65" fmla="*/ 2147483646 h 58"/>
                <a:gd name="T66" fmla="*/ 2147483646 w 86"/>
                <a:gd name="T67" fmla="*/ 2147483646 h 58"/>
                <a:gd name="T68" fmla="*/ 2147483646 w 86"/>
                <a:gd name="T69" fmla="*/ 2147483646 h 58"/>
                <a:gd name="T70" fmla="*/ 2147483646 w 86"/>
                <a:gd name="T71" fmla="*/ 2147483646 h 58"/>
                <a:gd name="T72" fmla="*/ 2147483646 w 86"/>
                <a:gd name="T73" fmla="*/ 2147483646 h 58"/>
                <a:gd name="T74" fmla="*/ 2147483646 w 86"/>
                <a:gd name="T75" fmla="*/ 2147483646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6" h="58">
                  <a:moveTo>
                    <a:pt x="20" y="58"/>
                  </a:moveTo>
                  <a:cubicBezTo>
                    <a:pt x="7" y="14"/>
                    <a:pt x="7" y="14"/>
                    <a:pt x="7" y="14"/>
                  </a:cubicBezTo>
                  <a:cubicBezTo>
                    <a:pt x="6" y="12"/>
                    <a:pt x="5" y="10"/>
                    <a:pt x="5" y="9"/>
                  </a:cubicBezTo>
                  <a:cubicBezTo>
                    <a:pt x="4" y="7"/>
                    <a:pt x="4" y="6"/>
                    <a:pt x="3" y="6"/>
                  </a:cubicBezTo>
                  <a:cubicBezTo>
                    <a:pt x="2" y="5"/>
                    <a:pt x="1" y="5"/>
                    <a:pt x="0" y="4"/>
                  </a:cubicBezTo>
                  <a:cubicBezTo>
                    <a:pt x="0" y="0"/>
                    <a:pt x="0" y="0"/>
                    <a:pt x="0" y="0"/>
                  </a:cubicBezTo>
                  <a:cubicBezTo>
                    <a:pt x="26" y="0"/>
                    <a:pt x="26" y="0"/>
                    <a:pt x="26" y="0"/>
                  </a:cubicBezTo>
                  <a:cubicBezTo>
                    <a:pt x="27" y="1"/>
                    <a:pt x="27" y="1"/>
                    <a:pt x="27" y="1"/>
                  </a:cubicBezTo>
                  <a:cubicBezTo>
                    <a:pt x="26" y="4"/>
                    <a:pt x="26" y="4"/>
                    <a:pt x="26" y="4"/>
                  </a:cubicBezTo>
                  <a:cubicBezTo>
                    <a:pt x="26" y="5"/>
                    <a:pt x="26" y="5"/>
                    <a:pt x="26" y="5"/>
                  </a:cubicBezTo>
                  <a:cubicBezTo>
                    <a:pt x="24" y="5"/>
                    <a:pt x="23" y="5"/>
                    <a:pt x="23" y="6"/>
                  </a:cubicBezTo>
                  <a:cubicBezTo>
                    <a:pt x="22" y="7"/>
                    <a:pt x="21" y="8"/>
                    <a:pt x="21" y="9"/>
                  </a:cubicBezTo>
                  <a:cubicBezTo>
                    <a:pt x="21" y="10"/>
                    <a:pt x="21" y="11"/>
                    <a:pt x="22" y="12"/>
                  </a:cubicBezTo>
                  <a:cubicBezTo>
                    <a:pt x="22" y="14"/>
                    <a:pt x="22" y="15"/>
                    <a:pt x="23" y="16"/>
                  </a:cubicBezTo>
                  <a:cubicBezTo>
                    <a:pt x="29" y="40"/>
                    <a:pt x="29" y="40"/>
                    <a:pt x="29" y="40"/>
                  </a:cubicBezTo>
                  <a:cubicBezTo>
                    <a:pt x="41" y="1"/>
                    <a:pt x="41" y="1"/>
                    <a:pt x="41" y="1"/>
                  </a:cubicBezTo>
                  <a:cubicBezTo>
                    <a:pt x="51" y="0"/>
                    <a:pt x="51" y="0"/>
                    <a:pt x="51" y="0"/>
                  </a:cubicBezTo>
                  <a:cubicBezTo>
                    <a:pt x="62" y="40"/>
                    <a:pt x="62" y="40"/>
                    <a:pt x="62" y="40"/>
                  </a:cubicBezTo>
                  <a:cubicBezTo>
                    <a:pt x="69" y="19"/>
                    <a:pt x="69" y="19"/>
                    <a:pt x="69" y="19"/>
                  </a:cubicBezTo>
                  <a:cubicBezTo>
                    <a:pt x="69" y="17"/>
                    <a:pt x="70" y="15"/>
                    <a:pt x="70" y="14"/>
                  </a:cubicBezTo>
                  <a:cubicBezTo>
                    <a:pt x="70" y="13"/>
                    <a:pt x="70" y="11"/>
                    <a:pt x="70" y="10"/>
                  </a:cubicBezTo>
                  <a:cubicBezTo>
                    <a:pt x="70" y="9"/>
                    <a:pt x="70" y="7"/>
                    <a:pt x="69" y="6"/>
                  </a:cubicBezTo>
                  <a:cubicBezTo>
                    <a:pt x="68" y="5"/>
                    <a:pt x="67" y="5"/>
                    <a:pt x="66" y="4"/>
                  </a:cubicBezTo>
                  <a:cubicBezTo>
                    <a:pt x="66" y="0"/>
                    <a:pt x="66" y="0"/>
                    <a:pt x="66" y="0"/>
                  </a:cubicBezTo>
                  <a:cubicBezTo>
                    <a:pt x="86" y="0"/>
                    <a:pt x="86" y="0"/>
                    <a:pt x="86" y="0"/>
                  </a:cubicBezTo>
                  <a:cubicBezTo>
                    <a:pt x="86" y="1"/>
                    <a:pt x="86" y="1"/>
                    <a:pt x="86" y="1"/>
                  </a:cubicBezTo>
                  <a:cubicBezTo>
                    <a:pt x="86" y="4"/>
                    <a:pt x="86" y="4"/>
                    <a:pt x="86" y="4"/>
                  </a:cubicBezTo>
                  <a:cubicBezTo>
                    <a:pt x="85" y="5"/>
                    <a:pt x="85" y="5"/>
                    <a:pt x="85" y="5"/>
                  </a:cubicBezTo>
                  <a:cubicBezTo>
                    <a:pt x="85" y="5"/>
                    <a:pt x="84" y="5"/>
                    <a:pt x="83" y="6"/>
                  </a:cubicBezTo>
                  <a:cubicBezTo>
                    <a:pt x="83" y="6"/>
                    <a:pt x="82" y="7"/>
                    <a:pt x="82" y="8"/>
                  </a:cubicBezTo>
                  <a:cubicBezTo>
                    <a:pt x="81" y="8"/>
                    <a:pt x="80" y="9"/>
                    <a:pt x="80" y="11"/>
                  </a:cubicBezTo>
                  <a:cubicBezTo>
                    <a:pt x="79" y="13"/>
                    <a:pt x="78" y="15"/>
                    <a:pt x="77" y="18"/>
                  </a:cubicBezTo>
                  <a:cubicBezTo>
                    <a:pt x="63" y="58"/>
                    <a:pt x="63" y="58"/>
                    <a:pt x="63" y="58"/>
                  </a:cubicBezTo>
                  <a:cubicBezTo>
                    <a:pt x="52" y="58"/>
                    <a:pt x="52" y="58"/>
                    <a:pt x="52" y="58"/>
                  </a:cubicBezTo>
                  <a:cubicBezTo>
                    <a:pt x="42" y="21"/>
                    <a:pt x="42" y="21"/>
                    <a:pt x="42" y="21"/>
                  </a:cubicBezTo>
                  <a:cubicBezTo>
                    <a:pt x="30" y="58"/>
                    <a:pt x="30" y="58"/>
                    <a:pt x="30" y="58"/>
                  </a:cubicBezTo>
                  <a:cubicBezTo>
                    <a:pt x="30" y="58"/>
                    <a:pt x="30" y="58"/>
                    <a:pt x="30" y="58"/>
                  </a:cubicBezTo>
                  <a:lnTo>
                    <a:pt x="20" y="58"/>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57" name="Freeform 53">
              <a:extLst>
                <a:ext uri="{FF2B5EF4-FFF2-40B4-BE49-F238E27FC236}">
                  <a16:creationId xmlns:a16="http://schemas.microsoft.com/office/drawing/2014/main" id="{4ED3285A-23AC-4A4A-A772-EA0B199DA709}"/>
                </a:ext>
              </a:extLst>
            </p:cNvPr>
            <p:cNvSpPr>
              <a:spLocks noEditPoints="1"/>
            </p:cNvSpPr>
            <p:nvPr/>
          </p:nvSpPr>
          <p:spPr bwMode="auto">
            <a:xfrm>
              <a:off x="9013825" y="4457700"/>
              <a:ext cx="195263" cy="220663"/>
            </a:xfrm>
            <a:custGeom>
              <a:avLst/>
              <a:gdLst>
                <a:gd name="T0" fmla="*/ 2147483646 w 52"/>
                <a:gd name="T1" fmla="*/ 2147483646 h 59"/>
                <a:gd name="T2" fmla="*/ 2147483646 w 52"/>
                <a:gd name="T3" fmla="*/ 2147483646 h 59"/>
                <a:gd name="T4" fmla="*/ 2147483646 w 52"/>
                <a:gd name="T5" fmla="*/ 2147483646 h 59"/>
                <a:gd name="T6" fmla="*/ 0 w 52"/>
                <a:gd name="T7" fmla="*/ 2147483646 h 59"/>
                <a:gd name="T8" fmla="*/ 2147483646 w 52"/>
                <a:gd name="T9" fmla="*/ 2147483646 h 59"/>
                <a:gd name="T10" fmla="*/ 2147483646 w 52"/>
                <a:gd name="T11" fmla="*/ 2147483646 h 59"/>
                <a:gd name="T12" fmla="*/ 2147483646 w 52"/>
                <a:gd name="T13" fmla="*/ 2147483646 h 59"/>
                <a:gd name="T14" fmla="*/ 2147483646 w 52"/>
                <a:gd name="T15" fmla="*/ 0 h 59"/>
                <a:gd name="T16" fmla="*/ 2147483646 w 52"/>
                <a:gd name="T17" fmla="*/ 2147483646 h 59"/>
                <a:gd name="T18" fmla="*/ 2147483646 w 52"/>
                <a:gd name="T19" fmla="*/ 2147483646 h 59"/>
                <a:gd name="T20" fmla="*/ 2147483646 w 52"/>
                <a:gd name="T21" fmla="*/ 2147483646 h 59"/>
                <a:gd name="T22" fmla="*/ 2147483646 w 52"/>
                <a:gd name="T23" fmla="*/ 2147483646 h 59"/>
                <a:gd name="T24" fmla="*/ 2147483646 w 52"/>
                <a:gd name="T25" fmla="*/ 2147483646 h 59"/>
                <a:gd name="T26" fmla="*/ 2147483646 w 52"/>
                <a:gd name="T27" fmla="*/ 2147483646 h 59"/>
                <a:gd name="T28" fmla="*/ 2147483646 w 52"/>
                <a:gd name="T29" fmla="*/ 2147483646 h 59"/>
                <a:gd name="T30" fmla="*/ 2147483646 w 52"/>
                <a:gd name="T31" fmla="*/ 2147483646 h 59"/>
                <a:gd name="T32" fmla="*/ 2147483646 w 52"/>
                <a:gd name="T33" fmla="*/ 2147483646 h 59"/>
                <a:gd name="T34" fmla="*/ 2147483646 w 52"/>
                <a:gd name="T35" fmla="*/ 2147483646 h 59"/>
                <a:gd name="T36" fmla="*/ 2147483646 w 52"/>
                <a:gd name="T37" fmla="*/ 2147483646 h 59"/>
                <a:gd name="T38" fmla="*/ 2147483646 w 52"/>
                <a:gd name="T39" fmla="*/ 2147483646 h 59"/>
                <a:gd name="T40" fmla="*/ 2147483646 w 52"/>
                <a:gd name="T41" fmla="*/ 2147483646 h 59"/>
                <a:gd name="T42" fmla="*/ 2147483646 w 52"/>
                <a:gd name="T43" fmla="*/ 2147483646 h 59"/>
                <a:gd name="T44" fmla="*/ 2147483646 w 52"/>
                <a:gd name="T45" fmla="*/ 2147483646 h 59"/>
                <a:gd name="T46" fmla="*/ 2147483646 w 52"/>
                <a:gd name="T47" fmla="*/ 2147483646 h 59"/>
                <a:gd name="T48" fmla="*/ 2147483646 w 52"/>
                <a:gd name="T49" fmla="*/ 2147483646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2" h="59">
                  <a:moveTo>
                    <a:pt x="26" y="59"/>
                  </a:moveTo>
                  <a:cubicBezTo>
                    <a:pt x="20" y="59"/>
                    <a:pt x="16" y="58"/>
                    <a:pt x="12" y="56"/>
                  </a:cubicBezTo>
                  <a:cubicBezTo>
                    <a:pt x="8" y="54"/>
                    <a:pt x="5" y="50"/>
                    <a:pt x="3" y="46"/>
                  </a:cubicBezTo>
                  <a:cubicBezTo>
                    <a:pt x="1" y="42"/>
                    <a:pt x="0" y="36"/>
                    <a:pt x="0" y="29"/>
                  </a:cubicBezTo>
                  <a:cubicBezTo>
                    <a:pt x="0" y="24"/>
                    <a:pt x="1" y="20"/>
                    <a:pt x="2" y="16"/>
                  </a:cubicBezTo>
                  <a:cubicBezTo>
                    <a:pt x="3" y="12"/>
                    <a:pt x="5" y="9"/>
                    <a:pt x="8" y="7"/>
                  </a:cubicBezTo>
                  <a:cubicBezTo>
                    <a:pt x="10" y="4"/>
                    <a:pt x="13" y="2"/>
                    <a:pt x="16" y="1"/>
                  </a:cubicBezTo>
                  <a:cubicBezTo>
                    <a:pt x="19" y="0"/>
                    <a:pt x="23" y="0"/>
                    <a:pt x="27" y="0"/>
                  </a:cubicBezTo>
                  <a:cubicBezTo>
                    <a:pt x="35" y="0"/>
                    <a:pt x="42" y="2"/>
                    <a:pt x="46" y="7"/>
                  </a:cubicBezTo>
                  <a:cubicBezTo>
                    <a:pt x="50" y="12"/>
                    <a:pt x="52" y="19"/>
                    <a:pt x="52" y="28"/>
                  </a:cubicBezTo>
                  <a:cubicBezTo>
                    <a:pt x="52" y="35"/>
                    <a:pt x="51" y="41"/>
                    <a:pt x="49" y="45"/>
                  </a:cubicBezTo>
                  <a:cubicBezTo>
                    <a:pt x="47" y="50"/>
                    <a:pt x="44" y="53"/>
                    <a:pt x="40" y="55"/>
                  </a:cubicBezTo>
                  <a:cubicBezTo>
                    <a:pt x="36" y="57"/>
                    <a:pt x="31" y="59"/>
                    <a:pt x="26" y="59"/>
                  </a:cubicBezTo>
                  <a:moveTo>
                    <a:pt x="26" y="6"/>
                  </a:moveTo>
                  <a:cubicBezTo>
                    <a:pt x="24" y="6"/>
                    <a:pt x="22" y="6"/>
                    <a:pt x="21" y="8"/>
                  </a:cubicBezTo>
                  <a:cubicBezTo>
                    <a:pt x="19" y="10"/>
                    <a:pt x="18" y="12"/>
                    <a:pt x="17" y="15"/>
                  </a:cubicBezTo>
                  <a:cubicBezTo>
                    <a:pt x="17" y="19"/>
                    <a:pt x="16" y="23"/>
                    <a:pt x="16" y="28"/>
                  </a:cubicBezTo>
                  <a:cubicBezTo>
                    <a:pt x="16" y="36"/>
                    <a:pt x="17" y="42"/>
                    <a:pt x="19" y="46"/>
                  </a:cubicBezTo>
                  <a:cubicBezTo>
                    <a:pt x="21" y="50"/>
                    <a:pt x="23" y="52"/>
                    <a:pt x="26" y="52"/>
                  </a:cubicBezTo>
                  <a:cubicBezTo>
                    <a:pt x="28" y="52"/>
                    <a:pt x="30" y="52"/>
                    <a:pt x="31" y="51"/>
                  </a:cubicBezTo>
                  <a:cubicBezTo>
                    <a:pt x="32" y="50"/>
                    <a:pt x="33" y="48"/>
                    <a:pt x="34" y="46"/>
                  </a:cubicBezTo>
                  <a:cubicBezTo>
                    <a:pt x="35" y="45"/>
                    <a:pt x="35" y="42"/>
                    <a:pt x="36" y="39"/>
                  </a:cubicBezTo>
                  <a:cubicBezTo>
                    <a:pt x="36" y="37"/>
                    <a:pt x="36" y="34"/>
                    <a:pt x="36" y="30"/>
                  </a:cubicBezTo>
                  <a:cubicBezTo>
                    <a:pt x="36" y="22"/>
                    <a:pt x="35" y="16"/>
                    <a:pt x="34" y="12"/>
                  </a:cubicBezTo>
                  <a:cubicBezTo>
                    <a:pt x="32" y="8"/>
                    <a:pt x="30" y="6"/>
                    <a:pt x="26" y="6"/>
                  </a:cubicBezTo>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58" name="Freeform 54">
              <a:extLst>
                <a:ext uri="{FF2B5EF4-FFF2-40B4-BE49-F238E27FC236}">
                  <a16:creationId xmlns:a16="http://schemas.microsoft.com/office/drawing/2014/main" id="{4AA70945-4B02-4640-BDB1-1D45B88C1260}"/>
                </a:ext>
              </a:extLst>
            </p:cNvPr>
            <p:cNvSpPr>
              <a:spLocks/>
            </p:cNvSpPr>
            <p:nvPr/>
          </p:nvSpPr>
          <p:spPr bwMode="auto">
            <a:xfrm>
              <a:off x="9272588" y="4457700"/>
              <a:ext cx="169863" cy="217488"/>
            </a:xfrm>
            <a:custGeom>
              <a:avLst/>
              <a:gdLst>
                <a:gd name="T0" fmla="*/ 0 w 45"/>
                <a:gd name="T1" fmla="*/ 2147483646 h 58"/>
                <a:gd name="T2" fmla="*/ 0 w 45"/>
                <a:gd name="T3" fmla="*/ 2147483646 h 58"/>
                <a:gd name="T4" fmla="*/ 0 w 45"/>
                <a:gd name="T5" fmla="*/ 2147483646 h 58"/>
                <a:gd name="T6" fmla="*/ 2147483646 w 45"/>
                <a:gd name="T7" fmla="*/ 2147483646 h 58"/>
                <a:gd name="T8" fmla="*/ 2147483646 w 45"/>
                <a:gd name="T9" fmla="*/ 2147483646 h 58"/>
                <a:gd name="T10" fmla="*/ 2147483646 w 45"/>
                <a:gd name="T11" fmla="*/ 2147483646 h 58"/>
                <a:gd name="T12" fmla="*/ 2147483646 w 45"/>
                <a:gd name="T13" fmla="*/ 2147483646 h 58"/>
                <a:gd name="T14" fmla="*/ 2147483646 w 45"/>
                <a:gd name="T15" fmla="*/ 2147483646 h 58"/>
                <a:gd name="T16" fmla="*/ 2147483646 w 45"/>
                <a:gd name="T17" fmla="*/ 2147483646 h 58"/>
                <a:gd name="T18" fmla="*/ 2147483646 w 45"/>
                <a:gd name="T19" fmla="*/ 2147483646 h 58"/>
                <a:gd name="T20" fmla="*/ 0 w 45"/>
                <a:gd name="T21" fmla="*/ 2147483646 h 58"/>
                <a:gd name="T22" fmla="*/ 0 w 45"/>
                <a:gd name="T23" fmla="*/ 0 h 58"/>
                <a:gd name="T24" fmla="*/ 2147483646 w 45"/>
                <a:gd name="T25" fmla="*/ 0 h 58"/>
                <a:gd name="T26" fmla="*/ 2147483646 w 45"/>
                <a:gd name="T27" fmla="*/ 0 h 58"/>
                <a:gd name="T28" fmla="*/ 2147483646 w 45"/>
                <a:gd name="T29" fmla="*/ 2147483646 h 58"/>
                <a:gd name="T30" fmla="*/ 2147483646 w 45"/>
                <a:gd name="T31" fmla="*/ 2147483646 h 58"/>
                <a:gd name="T32" fmla="*/ 2147483646 w 45"/>
                <a:gd name="T33" fmla="*/ 2147483646 h 58"/>
                <a:gd name="T34" fmla="*/ 2147483646 w 45"/>
                <a:gd name="T35" fmla="*/ 2147483646 h 58"/>
                <a:gd name="T36" fmla="*/ 2147483646 w 45"/>
                <a:gd name="T37" fmla="*/ 0 h 58"/>
                <a:gd name="T38" fmla="*/ 2147483646 w 45"/>
                <a:gd name="T39" fmla="*/ 0 h 58"/>
                <a:gd name="T40" fmla="*/ 2147483646 w 45"/>
                <a:gd name="T41" fmla="*/ 2147483646 h 58"/>
                <a:gd name="T42" fmla="*/ 2147483646 w 45"/>
                <a:gd name="T43" fmla="*/ 2147483646 h 58"/>
                <a:gd name="T44" fmla="*/ 2147483646 w 45"/>
                <a:gd name="T45" fmla="*/ 2147483646 h 58"/>
                <a:gd name="T46" fmla="*/ 2147483646 w 45"/>
                <a:gd name="T47" fmla="*/ 2147483646 h 58"/>
                <a:gd name="T48" fmla="*/ 2147483646 w 45"/>
                <a:gd name="T49" fmla="*/ 2147483646 h 58"/>
                <a:gd name="T50" fmla="*/ 2147483646 w 45"/>
                <a:gd name="T51" fmla="*/ 2147483646 h 58"/>
                <a:gd name="T52" fmla="*/ 2147483646 w 45"/>
                <a:gd name="T53" fmla="*/ 2147483646 h 58"/>
                <a:gd name="T54" fmla="*/ 2147483646 w 45"/>
                <a:gd name="T55" fmla="*/ 2147483646 h 58"/>
                <a:gd name="T56" fmla="*/ 2147483646 w 45"/>
                <a:gd name="T57" fmla="*/ 2147483646 h 58"/>
                <a:gd name="T58" fmla="*/ 2147483646 w 45"/>
                <a:gd name="T59" fmla="*/ 2147483646 h 58"/>
                <a:gd name="T60" fmla="*/ 2147483646 w 45"/>
                <a:gd name="T61" fmla="*/ 2147483646 h 58"/>
                <a:gd name="T62" fmla="*/ 2147483646 w 45"/>
                <a:gd name="T63" fmla="*/ 2147483646 h 58"/>
                <a:gd name="T64" fmla="*/ 2147483646 w 45"/>
                <a:gd name="T65" fmla="*/ 2147483646 h 58"/>
                <a:gd name="T66" fmla="*/ 2147483646 w 45"/>
                <a:gd name="T67" fmla="*/ 2147483646 h 58"/>
                <a:gd name="T68" fmla="*/ 2147483646 w 45"/>
                <a:gd name="T69" fmla="*/ 2147483646 h 58"/>
                <a:gd name="T70" fmla="*/ 2147483646 w 45"/>
                <a:gd name="T71" fmla="*/ 2147483646 h 58"/>
                <a:gd name="T72" fmla="*/ 0 w 45"/>
                <a:gd name="T73" fmla="*/ 2147483646 h 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5" h="58">
                  <a:moveTo>
                    <a:pt x="0" y="58"/>
                  </a:moveTo>
                  <a:cubicBezTo>
                    <a:pt x="0" y="57"/>
                    <a:pt x="0" y="57"/>
                    <a:pt x="0" y="57"/>
                  </a:cubicBezTo>
                  <a:cubicBezTo>
                    <a:pt x="0" y="54"/>
                    <a:pt x="0" y="54"/>
                    <a:pt x="0" y="54"/>
                  </a:cubicBezTo>
                  <a:cubicBezTo>
                    <a:pt x="2" y="53"/>
                    <a:pt x="3" y="53"/>
                    <a:pt x="4" y="52"/>
                  </a:cubicBezTo>
                  <a:cubicBezTo>
                    <a:pt x="5" y="51"/>
                    <a:pt x="5" y="50"/>
                    <a:pt x="5" y="49"/>
                  </a:cubicBezTo>
                  <a:cubicBezTo>
                    <a:pt x="6" y="47"/>
                    <a:pt x="6" y="45"/>
                    <a:pt x="6" y="41"/>
                  </a:cubicBezTo>
                  <a:cubicBezTo>
                    <a:pt x="6" y="17"/>
                    <a:pt x="6" y="17"/>
                    <a:pt x="6" y="17"/>
                  </a:cubicBezTo>
                  <a:cubicBezTo>
                    <a:pt x="6" y="15"/>
                    <a:pt x="6" y="12"/>
                    <a:pt x="6" y="11"/>
                  </a:cubicBezTo>
                  <a:cubicBezTo>
                    <a:pt x="5" y="10"/>
                    <a:pt x="5" y="9"/>
                    <a:pt x="5" y="8"/>
                  </a:cubicBezTo>
                  <a:cubicBezTo>
                    <a:pt x="5" y="7"/>
                    <a:pt x="4" y="6"/>
                    <a:pt x="3" y="6"/>
                  </a:cubicBezTo>
                  <a:cubicBezTo>
                    <a:pt x="3" y="5"/>
                    <a:pt x="2" y="5"/>
                    <a:pt x="0" y="4"/>
                  </a:cubicBezTo>
                  <a:cubicBezTo>
                    <a:pt x="0" y="0"/>
                    <a:pt x="0" y="0"/>
                    <a:pt x="0" y="0"/>
                  </a:cubicBezTo>
                  <a:cubicBezTo>
                    <a:pt x="14" y="0"/>
                    <a:pt x="14" y="0"/>
                    <a:pt x="14" y="0"/>
                  </a:cubicBezTo>
                  <a:cubicBezTo>
                    <a:pt x="21" y="0"/>
                    <a:pt x="21" y="0"/>
                    <a:pt x="21" y="0"/>
                  </a:cubicBezTo>
                  <a:cubicBezTo>
                    <a:pt x="21" y="1"/>
                    <a:pt x="21" y="1"/>
                    <a:pt x="21" y="1"/>
                  </a:cubicBezTo>
                  <a:cubicBezTo>
                    <a:pt x="20" y="9"/>
                    <a:pt x="20" y="9"/>
                    <a:pt x="20" y="9"/>
                  </a:cubicBezTo>
                  <a:cubicBezTo>
                    <a:pt x="21" y="9"/>
                    <a:pt x="21" y="9"/>
                    <a:pt x="21" y="9"/>
                  </a:cubicBezTo>
                  <a:cubicBezTo>
                    <a:pt x="24" y="5"/>
                    <a:pt x="26" y="3"/>
                    <a:pt x="29" y="2"/>
                  </a:cubicBezTo>
                  <a:cubicBezTo>
                    <a:pt x="32" y="0"/>
                    <a:pt x="35" y="0"/>
                    <a:pt x="38" y="0"/>
                  </a:cubicBezTo>
                  <a:cubicBezTo>
                    <a:pt x="40" y="0"/>
                    <a:pt x="42" y="0"/>
                    <a:pt x="45" y="0"/>
                  </a:cubicBezTo>
                  <a:cubicBezTo>
                    <a:pt x="45" y="16"/>
                    <a:pt x="45" y="16"/>
                    <a:pt x="45" y="16"/>
                  </a:cubicBezTo>
                  <a:cubicBezTo>
                    <a:pt x="44" y="17"/>
                    <a:pt x="44" y="17"/>
                    <a:pt x="44" y="17"/>
                  </a:cubicBezTo>
                  <a:cubicBezTo>
                    <a:pt x="35" y="16"/>
                    <a:pt x="35" y="16"/>
                    <a:pt x="35" y="16"/>
                  </a:cubicBezTo>
                  <a:cubicBezTo>
                    <a:pt x="34" y="14"/>
                    <a:pt x="34" y="12"/>
                    <a:pt x="33" y="11"/>
                  </a:cubicBezTo>
                  <a:cubicBezTo>
                    <a:pt x="32" y="10"/>
                    <a:pt x="30" y="9"/>
                    <a:pt x="29" y="9"/>
                  </a:cubicBezTo>
                  <a:cubicBezTo>
                    <a:pt x="28" y="9"/>
                    <a:pt x="27" y="10"/>
                    <a:pt x="26" y="10"/>
                  </a:cubicBezTo>
                  <a:cubicBezTo>
                    <a:pt x="25" y="11"/>
                    <a:pt x="24" y="11"/>
                    <a:pt x="24" y="12"/>
                  </a:cubicBezTo>
                  <a:cubicBezTo>
                    <a:pt x="23" y="13"/>
                    <a:pt x="22" y="14"/>
                    <a:pt x="22" y="15"/>
                  </a:cubicBezTo>
                  <a:cubicBezTo>
                    <a:pt x="22" y="16"/>
                    <a:pt x="21" y="17"/>
                    <a:pt x="21" y="18"/>
                  </a:cubicBezTo>
                  <a:cubicBezTo>
                    <a:pt x="21" y="19"/>
                    <a:pt x="21" y="21"/>
                    <a:pt x="21" y="23"/>
                  </a:cubicBezTo>
                  <a:cubicBezTo>
                    <a:pt x="21" y="41"/>
                    <a:pt x="21" y="41"/>
                    <a:pt x="21" y="41"/>
                  </a:cubicBezTo>
                  <a:cubicBezTo>
                    <a:pt x="21" y="45"/>
                    <a:pt x="21" y="47"/>
                    <a:pt x="21" y="49"/>
                  </a:cubicBezTo>
                  <a:cubicBezTo>
                    <a:pt x="22" y="50"/>
                    <a:pt x="22" y="51"/>
                    <a:pt x="23" y="52"/>
                  </a:cubicBezTo>
                  <a:cubicBezTo>
                    <a:pt x="24" y="53"/>
                    <a:pt x="25" y="53"/>
                    <a:pt x="27" y="54"/>
                  </a:cubicBezTo>
                  <a:cubicBezTo>
                    <a:pt x="27" y="57"/>
                    <a:pt x="27" y="57"/>
                    <a:pt x="27" y="57"/>
                  </a:cubicBezTo>
                  <a:cubicBezTo>
                    <a:pt x="26" y="58"/>
                    <a:pt x="26" y="58"/>
                    <a:pt x="26" y="58"/>
                  </a:cubicBezTo>
                  <a:lnTo>
                    <a:pt x="0" y="58"/>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59" name="Freeform 55">
              <a:extLst>
                <a:ext uri="{FF2B5EF4-FFF2-40B4-BE49-F238E27FC236}">
                  <a16:creationId xmlns:a16="http://schemas.microsoft.com/office/drawing/2014/main" id="{D64DCAEF-3D46-AE44-BDE7-4B14B6763DB0}"/>
                </a:ext>
              </a:extLst>
            </p:cNvPr>
            <p:cNvSpPr>
              <a:spLocks/>
            </p:cNvSpPr>
            <p:nvPr/>
          </p:nvSpPr>
          <p:spPr bwMode="auto">
            <a:xfrm>
              <a:off x="9486900" y="4364038"/>
              <a:ext cx="101600" cy="311150"/>
            </a:xfrm>
            <a:custGeom>
              <a:avLst/>
              <a:gdLst>
                <a:gd name="T0" fmla="*/ 0 w 27"/>
                <a:gd name="T1" fmla="*/ 2147483646 h 83"/>
                <a:gd name="T2" fmla="*/ 0 w 27"/>
                <a:gd name="T3" fmla="*/ 2147483646 h 83"/>
                <a:gd name="T4" fmla="*/ 0 w 27"/>
                <a:gd name="T5" fmla="*/ 2147483646 h 83"/>
                <a:gd name="T6" fmla="*/ 2147483646 w 27"/>
                <a:gd name="T7" fmla="*/ 2147483646 h 83"/>
                <a:gd name="T8" fmla="*/ 2147483646 w 27"/>
                <a:gd name="T9" fmla="*/ 2147483646 h 83"/>
                <a:gd name="T10" fmla="*/ 2147483646 w 27"/>
                <a:gd name="T11" fmla="*/ 2147483646 h 83"/>
                <a:gd name="T12" fmla="*/ 2147483646 w 27"/>
                <a:gd name="T13" fmla="*/ 2147483646 h 83"/>
                <a:gd name="T14" fmla="*/ 2147483646 w 27"/>
                <a:gd name="T15" fmla="*/ 2147483646 h 83"/>
                <a:gd name="T16" fmla="*/ 2147483646 w 27"/>
                <a:gd name="T17" fmla="*/ 2147483646 h 83"/>
                <a:gd name="T18" fmla="*/ 2147483646 w 27"/>
                <a:gd name="T19" fmla="*/ 2147483646 h 83"/>
                <a:gd name="T20" fmla="*/ 2147483646 w 27"/>
                <a:gd name="T21" fmla="*/ 2147483646 h 83"/>
                <a:gd name="T22" fmla="*/ 2147483646 w 27"/>
                <a:gd name="T23" fmla="*/ 2147483646 h 83"/>
                <a:gd name="T24" fmla="*/ 2147483646 w 27"/>
                <a:gd name="T25" fmla="*/ 2147483646 h 83"/>
                <a:gd name="T26" fmla="*/ 2147483646 w 27"/>
                <a:gd name="T27" fmla="*/ 2147483646 h 83"/>
                <a:gd name="T28" fmla="*/ 2147483646 w 27"/>
                <a:gd name="T29" fmla="*/ 2147483646 h 83"/>
                <a:gd name="T30" fmla="*/ 0 w 27"/>
                <a:gd name="T31" fmla="*/ 2147483646 h 83"/>
                <a:gd name="T32" fmla="*/ 0 w 27"/>
                <a:gd name="T33" fmla="*/ 2147483646 h 83"/>
                <a:gd name="T34" fmla="*/ 2147483646 w 27"/>
                <a:gd name="T35" fmla="*/ 0 h 83"/>
                <a:gd name="T36" fmla="*/ 2147483646 w 27"/>
                <a:gd name="T37" fmla="*/ 0 h 83"/>
                <a:gd name="T38" fmla="*/ 2147483646 w 27"/>
                <a:gd name="T39" fmla="*/ 2147483646 h 83"/>
                <a:gd name="T40" fmla="*/ 2147483646 w 27"/>
                <a:gd name="T41" fmla="*/ 2147483646 h 83"/>
                <a:gd name="T42" fmla="*/ 2147483646 w 27"/>
                <a:gd name="T43" fmla="*/ 2147483646 h 83"/>
                <a:gd name="T44" fmla="*/ 2147483646 w 27"/>
                <a:gd name="T45" fmla="*/ 2147483646 h 83"/>
                <a:gd name="T46" fmla="*/ 2147483646 w 27"/>
                <a:gd name="T47" fmla="*/ 2147483646 h 83"/>
                <a:gd name="T48" fmla="*/ 2147483646 w 27"/>
                <a:gd name="T49" fmla="*/ 2147483646 h 83"/>
                <a:gd name="T50" fmla="*/ 2147483646 w 27"/>
                <a:gd name="T51" fmla="*/ 2147483646 h 83"/>
                <a:gd name="T52" fmla="*/ 0 w 27"/>
                <a:gd name="T53" fmla="*/ 2147483646 h 8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7" h="83">
                  <a:moveTo>
                    <a:pt x="0" y="83"/>
                  </a:moveTo>
                  <a:cubicBezTo>
                    <a:pt x="0" y="82"/>
                    <a:pt x="0" y="82"/>
                    <a:pt x="0" y="82"/>
                  </a:cubicBezTo>
                  <a:cubicBezTo>
                    <a:pt x="0" y="79"/>
                    <a:pt x="0" y="79"/>
                    <a:pt x="0" y="79"/>
                  </a:cubicBezTo>
                  <a:cubicBezTo>
                    <a:pt x="1" y="78"/>
                    <a:pt x="1" y="78"/>
                    <a:pt x="1" y="78"/>
                  </a:cubicBezTo>
                  <a:cubicBezTo>
                    <a:pt x="1" y="78"/>
                    <a:pt x="1" y="78"/>
                    <a:pt x="1" y="78"/>
                  </a:cubicBezTo>
                  <a:cubicBezTo>
                    <a:pt x="2" y="78"/>
                    <a:pt x="2" y="78"/>
                    <a:pt x="3" y="78"/>
                  </a:cubicBezTo>
                  <a:cubicBezTo>
                    <a:pt x="4" y="77"/>
                    <a:pt x="4" y="77"/>
                    <a:pt x="4" y="77"/>
                  </a:cubicBezTo>
                  <a:cubicBezTo>
                    <a:pt x="5" y="76"/>
                    <a:pt x="5" y="75"/>
                    <a:pt x="5" y="75"/>
                  </a:cubicBezTo>
                  <a:cubicBezTo>
                    <a:pt x="5" y="74"/>
                    <a:pt x="6" y="73"/>
                    <a:pt x="6" y="72"/>
                  </a:cubicBezTo>
                  <a:cubicBezTo>
                    <a:pt x="6" y="70"/>
                    <a:pt x="6" y="68"/>
                    <a:pt x="6" y="66"/>
                  </a:cubicBezTo>
                  <a:cubicBezTo>
                    <a:pt x="6" y="21"/>
                    <a:pt x="6" y="21"/>
                    <a:pt x="6" y="21"/>
                  </a:cubicBezTo>
                  <a:cubicBezTo>
                    <a:pt x="6" y="18"/>
                    <a:pt x="6" y="15"/>
                    <a:pt x="6" y="14"/>
                  </a:cubicBezTo>
                  <a:cubicBezTo>
                    <a:pt x="6" y="12"/>
                    <a:pt x="6" y="11"/>
                    <a:pt x="5" y="10"/>
                  </a:cubicBezTo>
                  <a:cubicBezTo>
                    <a:pt x="5" y="9"/>
                    <a:pt x="5" y="8"/>
                    <a:pt x="5" y="7"/>
                  </a:cubicBezTo>
                  <a:cubicBezTo>
                    <a:pt x="4" y="7"/>
                    <a:pt x="4" y="6"/>
                    <a:pt x="3" y="6"/>
                  </a:cubicBezTo>
                  <a:cubicBezTo>
                    <a:pt x="2" y="6"/>
                    <a:pt x="1" y="5"/>
                    <a:pt x="0" y="5"/>
                  </a:cubicBezTo>
                  <a:cubicBezTo>
                    <a:pt x="0" y="1"/>
                    <a:pt x="0" y="1"/>
                    <a:pt x="0" y="1"/>
                  </a:cubicBezTo>
                  <a:cubicBezTo>
                    <a:pt x="15" y="0"/>
                    <a:pt x="15" y="0"/>
                    <a:pt x="15" y="0"/>
                  </a:cubicBezTo>
                  <a:cubicBezTo>
                    <a:pt x="21" y="0"/>
                    <a:pt x="21" y="0"/>
                    <a:pt x="21" y="0"/>
                  </a:cubicBezTo>
                  <a:cubicBezTo>
                    <a:pt x="22" y="1"/>
                    <a:pt x="22" y="1"/>
                    <a:pt x="22" y="1"/>
                  </a:cubicBezTo>
                  <a:cubicBezTo>
                    <a:pt x="21" y="66"/>
                    <a:pt x="21" y="66"/>
                    <a:pt x="21" y="66"/>
                  </a:cubicBezTo>
                  <a:cubicBezTo>
                    <a:pt x="21" y="70"/>
                    <a:pt x="21" y="72"/>
                    <a:pt x="22" y="73"/>
                  </a:cubicBezTo>
                  <a:cubicBezTo>
                    <a:pt x="22" y="75"/>
                    <a:pt x="22" y="76"/>
                    <a:pt x="23" y="77"/>
                  </a:cubicBezTo>
                  <a:cubicBezTo>
                    <a:pt x="24" y="78"/>
                    <a:pt x="25" y="78"/>
                    <a:pt x="27" y="79"/>
                  </a:cubicBezTo>
                  <a:cubicBezTo>
                    <a:pt x="27" y="82"/>
                    <a:pt x="27" y="82"/>
                    <a:pt x="27" y="82"/>
                  </a:cubicBezTo>
                  <a:cubicBezTo>
                    <a:pt x="26" y="83"/>
                    <a:pt x="26" y="83"/>
                    <a:pt x="26" y="83"/>
                  </a:cubicBezTo>
                  <a:lnTo>
                    <a:pt x="0" y="83"/>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sp>
          <p:nvSpPr>
            <p:cNvPr id="60" name="Freeform 56">
              <a:extLst>
                <a:ext uri="{FF2B5EF4-FFF2-40B4-BE49-F238E27FC236}">
                  <a16:creationId xmlns:a16="http://schemas.microsoft.com/office/drawing/2014/main" id="{5C9E7828-5BFF-AE4D-8AE7-304E5459289F}"/>
                </a:ext>
              </a:extLst>
            </p:cNvPr>
            <p:cNvSpPr>
              <a:spLocks noEditPoints="1"/>
            </p:cNvSpPr>
            <p:nvPr/>
          </p:nvSpPr>
          <p:spPr bwMode="auto">
            <a:xfrm>
              <a:off x="9647238" y="4364038"/>
              <a:ext cx="214313" cy="314325"/>
            </a:xfrm>
            <a:custGeom>
              <a:avLst/>
              <a:gdLst>
                <a:gd name="T0" fmla="*/ 2147483646 w 57"/>
                <a:gd name="T1" fmla="*/ 2147483646 h 84"/>
                <a:gd name="T2" fmla="*/ 2147483646 w 57"/>
                <a:gd name="T3" fmla="*/ 2147483646 h 84"/>
                <a:gd name="T4" fmla="*/ 0 w 57"/>
                <a:gd name="T5" fmla="*/ 2147483646 h 84"/>
                <a:gd name="T6" fmla="*/ 2147483646 w 57"/>
                <a:gd name="T7" fmla="*/ 2147483646 h 84"/>
                <a:gd name="T8" fmla="*/ 2147483646 w 57"/>
                <a:gd name="T9" fmla="*/ 2147483646 h 84"/>
                <a:gd name="T10" fmla="*/ 2147483646 w 57"/>
                <a:gd name="T11" fmla="*/ 2147483646 h 84"/>
                <a:gd name="T12" fmla="*/ 2147483646 w 57"/>
                <a:gd name="T13" fmla="*/ 2147483646 h 84"/>
                <a:gd name="T14" fmla="*/ 2147483646 w 57"/>
                <a:gd name="T15" fmla="*/ 2147483646 h 84"/>
                <a:gd name="T16" fmla="*/ 2147483646 w 57"/>
                <a:gd name="T17" fmla="*/ 2147483646 h 84"/>
                <a:gd name="T18" fmla="*/ 2147483646 w 57"/>
                <a:gd name="T19" fmla="*/ 2147483646 h 84"/>
                <a:gd name="T20" fmla="*/ 2147483646 w 57"/>
                <a:gd name="T21" fmla="*/ 2147483646 h 84"/>
                <a:gd name="T22" fmla="*/ 2147483646 w 57"/>
                <a:gd name="T23" fmla="*/ 2147483646 h 84"/>
                <a:gd name="T24" fmla="*/ 2147483646 w 57"/>
                <a:gd name="T25" fmla="*/ 2147483646 h 84"/>
                <a:gd name="T26" fmla="*/ 2147483646 w 57"/>
                <a:gd name="T27" fmla="*/ 2147483646 h 84"/>
                <a:gd name="T28" fmla="*/ 2147483646 w 57"/>
                <a:gd name="T29" fmla="*/ 0 h 84"/>
                <a:gd name="T30" fmla="*/ 2147483646 w 57"/>
                <a:gd name="T31" fmla="*/ 0 h 84"/>
                <a:gd name="T32" fmla="*/ 2147483646 w 57"/>
                <a:gd name="T33" fmla="*/ 2147483646 h 84"/>
                <a:gd name="T34" fmla="*/ 2147483646 w 57"/>
                <a:gd name="T35" fmla="*/ 2147483646 h 84"/>
                <a:gd name="T36" fmla="*/ 2147483646 w 57"/>
                <a:gd name="T37" fmla="*/ 2147483646 h 84"/>
                <a:gd name="T38" fmla="*/ 2147483646 w 57"/>
                <a:gd name="T39" fmla="*/ 2147483646 h 84"/>
                <a:gd name="T40" fmla="*/ 2147483646 w 57"/>
                <a:gd name="T41" fmla="*/ 2147483646 h 84"/>
                <a:gd name="T42" fmla="*/ 2147483646 w 57"/>
                <a:gd name="T43" fmla="*/ 2147483646 h 84"/>
                <a:gd name="T44" fmla="*/ 2147483646 w 57"/>
                <a:gd name="T45" fmla="*/ 2147483646 h 84"/>
                <a:gd name="T46" fmla="*/ 2147483646 w 57"/>
                <a:gd name="T47" fmla="*/ 2147483646 h 84"/>
                <a:gd name="T48" fmla="*/ 2147483646 w 57"/>
                <a:gd name="T49" fmla="*/ 2147483646 h 84"/>
                <a:gd name="T50" fmla="*/ 2147483646 w 57"/>
                <a:gd name="T51" fmla="*/ 2147483646 h 84"/>
                <a:gd name="T52" fmla="*/ 2147483646 w 57"/>
                <a:gd name="T53" fmla="*/ 2147483646 h 84"/>
                <a:gd name="T54" fmla="*/ 2147483646 w 57"/>
                <a:gd name="T55" fmla="*/ 2147483646 h 84"/>
                <a:gd name="T56" fmla="*/ 2147483646 w 57"/>
                <a:gd name="T57" fmla="*/ 2147483646 h 84"/>
                <a:gd name="T58" fmla="*/ 2147483646 w 57"/>
                <a:gd name="T59" fmla="*/ 2147483646 h 84"/>
                <a:gd name="T60" fmla="*/ 2147483646 w 57"/>
                <a:gd name="T61" fmla="*/ 2147483646 h 84"/>
                <a:gd name="T62" fmla="*/ 2147483646 w 57"/>
                <a:gd name="T63" fmla="*/ 2147483646 h 84"/>
                <a:gd name="T64" fmla="*/ 2147483646 w 57"/>
                <a:gd name="T65" fmla="*/ 2147483646 h 84"/>
                <a:gd name="T66" fmla="*/ 2147483646 w 57"/>
                <a:gd name="T67" fmla="*/ 2147483646 h 84"/>
                <a:gd name="T68" fmla="*/ 2147483646 w 57"/>
                <a:gd name="T69" fmla="*/ 2147483646 h 84"/>
                <a:gd name="T70" fmla="*/ 2147483646 w 57"/>
                <a:gd name="T71" fmla="*/ 2147483646 h 84"/>
                <a:gd name="T72" fmla="*/ 2147483646 w 57"/>
                <a:gd name="T73" fmla="*/ 2147483646 h 84"/>
                <a:gd name="T74" fmla="*/ 2147483646 w 57"/>
                <a:gd name="T75" fmla="*/ 2147483646 h 84"/>
                <a:gd name="T76" fmla="*/ 2147483646 w 57"/>
                <a:gd name="T77" fmla="*/ 2147483646 h 84"/>
                <a:gd name="T78" fmla="*/ 2147483646 w 57"/>
                <a:gd name="T79" fmla="*/ 2147483646 h 84"/>
                <a:gd name="T80" fmla="*/ 2147483646 w 57"/>
                <a:gd name="T81" fmla="*/ 2147483646 h 84"/>
                <a:gd name="T82" fmla="*/ 2147483646 w 57"/>
                <a:gd name="T83" fmla="*/ 214748364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 h="84">
                  <a:moveTo>
                    <a:pt x="19" y="84"/>
                  </a:moveTo>
                  <a:cubicBezTo>
                    <a:pt x="13" y="84"/>
                    <a:pt x="8" y="81"/>
                    <a:pt x="5" y="76"/>
                  </a:cubicBezTo>
                  <a:cubicBezTo>
                    <a:pt x="2" y="72"/>
                    <a:pt x="0" y="64"/>
                    <a:pt x="0" y="55"/>
                  </a:cubicBezTo>
                  <a:cubicBezTo>
                    <a:pt x="0" y="48"/>
                    <a:pt x="1" y="43"/>
                    <a:pt x="3" y="38"/>
                  </a:cubicBezTo>
                  <a:cubicBezTo>
                    <a:pt x="5" y="34"/>
                    <a:pt x="8" y="30"/>
                    <a:pt x="12" y="28"/>
                  </a:cubicBezTo>
                  <a:cubicBezTo>
                    <a:pt x="15" y="26"/>
                    <a:pt x="20" y="25"/>
                    <a:pt x="26" y="25"/>
                  </a:cubicBezTo>
                  <a:cubicBezTo>
                    <a:pt x="27" y="25"/>
                    <a:pt x="29" y="25"/>
                    <a:pt x="30" y="25"/>
                  </a:cubicBezTo>
                  <a:cubicBezTo>
                    <a:pt x="32" y="25"/>
                    <a:pt x="33" y="26"/>
                    <a:pt x="35" y="26"/>
                  </a:cubicBezTo>
                  <a:cubicBezTo>
                    <a:pt x="35" y="21"/>
                    <a:pt x="35" y="21"/>
                    <a:pt x="35" y="21"/>
                  </a:cubicBezTo>
                  <a:cubicBezTo>
                    <a:pt x="35" y="17"/>
                    <a:pt x="35" y="14"/>
                    <a:pt x="35" y="12"/>
                  </a:cubicBezTo>
                  <a:cubicBezTo>
                    <a:pt x="35" y="11"/>
                    <a:pt x="35" y="9"/>
                    <a:pt x="35" y="8"/>
                  </a:cubicBezTo>
                  <a:cubicBezTo>
                    <a:pt x="34" y="7"/>
                    <a:pt x="34" y="7"/>
                    <a:pt x="33" y="6"/>
                  </a:cubicBezTo>
                  <a:cubicBezTo>
                    <a:pt x="32" y="6"/>
                    <a:pt x="31" y="5"/>
                    <a:pt x="29" y="5"/>
                  </a:cubicBezTo>
                  <a:cubicBezTo>
                    <a:pt x="29" y="1"/>
                    <a:pt x="29" y="1"/>
                    <a:pt x="29" y="1"/>
                  </a:cubicBezTo>
                  <a:cubicBezTo>
                    <a:pt x="44" y="0"/>
                    <a:pt x="44" y="0"/>
                    <a:pt x="44" y="0"/>
                  </a:cubicBezTo>
                  <a:cubicBezTo>
                    <a:pt x="51" y="0"/>
                    <a:pt x="51" y="0"/>
                    <a:pt x="51" y="0"/>
                  </a:cubicBezTo>
                  <a:cubicBezTo>
                    <a:pt x="51" y="1"/>
                    <a:pt x="51" y="1"/>
                    <a:pt x="51" y="1"/>
                  </a:cubicBezTo>
                  <a:cubicBezTo>
                    <a:pt x="51" y="66"/>
                    <a:pt x="51" y="66"/>
                    <a:pt x="51" y="66"/>
                  </a:cubicBezTo>
                  <a:cubicBezTo>
                    <a:pt x="51" y="69"/>
                    <a:pt x="51" y="71"/>
                    <a:pt x="51" y="72"/>
                  </a:cubicBezTo>
                  <a:cubicBezTo>
                    <a:pt x="51" y="74"/>
                    <a:pt x="51" y="75"/>
                    <a:pt x="52" y="75"/>
                  </a:cubicBezTo>
                  <a:cubicBezTo>
                    <a:pt x="52" y="76"/>
                    <a:pt x="52" y="77"/>
                    <a:pt x="53" y="77"/>
                  </a:cubicBezTo>
                  <a:cubicBezTo>
                    <a:pt x="54" y="78"/>
                    <a:pt x="55" y="78"/>
                    <a:pt x="57" y="79"/>
                  </a:cubicBezTo>
                  <a:cubicBezTo>
                    <a:pt x="57" y="83"/>
                    <a:pt x="57" y="83"/>
                    <a:pt x="57" y="83"/>
                  </a:cubicBezTo>
                  <a:cubicBezTo>
                    <a:pt x="42" y="83"/>
                    <a:pt x="42" y="83"/>
                    <a:pt x="42" y="83"/>
                  </a:cubicBezTo>
                  <a:cubicBezTo>
                    <a:pt x="36" y="83"/>
                    <a:pt x="36" y="83"/>
                    <a:pt x="36" y="83"/>
                  </a:cubicBezTo>
                  <a:cubicBezTo>
                    <a:pt x="35" y="83"/>
                    <a:pt x="35" y="83"/>
                    <a:pt x="35" y="83"/>
                  </a:cubicBezTo>
                  <a:cubicBezTo>
                    <a:pt x="36" y="75"/>
                    <a:pt x="36" y="75"/>
                    <a:pt x="36" y="75"/>
                  </a:cubicBezTo>
                  <a:cubicBezTo>
                    <a:pt x="35" y="75"/>
                    <a:pt x="35" y="75"/>
                    <a:pt x="35" y="75"/>
                  </a:cubicBezTo>
                  <a:cubicBezTo>
                    <a:pt x="33" y="78"/>
                    <a:pt x="30" y="80"/>
                    <a:pt x="27" y="81"/>
                  </a:cubicBezTo>
                  <a:cubicBezTo>
                    <a:pt x="25" y="83"/>
                    <a:pt x="22" y="84"/>
                    <a:pt x="19" y="84"/>
                  </a:cubicBezTo>
                  <a:moveTo>
                    <a:pt x="27" y="31"/>
                  </a:moveTo>
                  <a:cubicBezTo>
                    <a:pt x="24" y="31"/>
                    <a:pt x="22" y="31"/>
                    <a:pt x="21" y="33"/>
                  </a:cubicBezTo>
                  <a:cubicBezTo>
                    <a:pt x="19" y="35"/>
                    <a:pt x="18" y="37"/>
                    <a:pt x="17" y="41"/>
                  </a:cubicBezTo>
                  <a:cubicBezTo>
                    <a:pt x="17" y="44"/>
                    <a:pt x="16" y="48"/>
                    <a:pt x="16" y="52"/>
                  </a:cubicBezTo>
                  <a:cubicBezTo>
                    <a:pt x="16" y="60"/>
                    <a:pt x="17" y="65"/>
                    <a:pt x="18" y="69"/>
                  </a:cubicBezTo>
                  <a:cubicBezTo>
                    <a:pt x="20" y="73"/>
                    <a:pt x="22" y="74"/>
                    <a:pt x="26" y="74"/>
                  </a:cubicBezTo>
                  <a:cubicBezTo>
                    <a:pt x="27" y="74"/>
                    <a:pt x="29" y="74"/>
                    <a:pt x="30" y="73"/>
                  </a:cubicBezTo>
                  <a:cubicBezTo>
                    <a:pt x="32" y="72"/>
                    <a:pt x="33" y="71"/>
                    <a:pt x="34" y="69"/>
                  </a:cubicBezTo>
                  <a:cubicBezTo>
                    <a:pt x="35" y="68"/>
                    <a:pt x="35" y="66"/>
                    <a:pt x="35" y="64"/>
                  </a:cubicBezTo>
                  <a:cubicBezTo>
                    <a:pt x="35" y="44"/>
                    <a:pt x="35" y="44"/>
                    <a:pt x="35" y="44"/>
                  </a:cubicBezTo>
                  <a:cubicBezTo>
                    <a:pt x="35" y="40"/>
                    <a:pt x="35" y="36"/>
                    <a:pt x="33" y="34"/>
                  </a:cubicBezTo>
                  <a:cubicBezTo>
                    <a:pt x="32" y="32"/>
                    <a:pt x="30" y="31"/>
                    <a:pt x="27" y="31"/>
                  </a:cubicBezTo>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1pPr>
              <a:lvl2pPr marL="4572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2pPr>
              <a:lvl3pPr marL="9144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3pPr>
              <a:lvl4pPr marL="13716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4pPr>
              <a:lvl5pPr marL="1828800" algn="l" rtl="0" fontAlgn="base">
                <a:spcBef>
                  <a:spcPct val="0"/>
                </a:spcBef>
                <a:spcAft>
                  <a:spcPct val="0"/>
                </a:spcAft>
                <a:defRPr sz="1900"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sz="1900"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sz="1900"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sz="1900"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sz="1900" kern="1200">
                  <a:solidFill>
                    <a:schemeClr val="tx1"/>
                  </a:solidFill>
                  <a:latin typeface="Verdana" pitchFamily="34" charset="0"/>
                  <a:ea typeface="ＭＳ Ｐゴシック" pitchFamily="34" charset="-128"/>
                  <a:cs typeface="+mn-cs"/>
                </a:defRPr>
              </a:lvl9pPr>
            </a:lstStyle>
            <a:p>
              <a:endParaRPr lang="en-US"/>
            </a:p>
          </p:txBody>
        </p:sp>
      </p:grpSp>
    </p:spTree>
    <p:extLst>
      <p:ext uri="{BB962C8B-B14F-4D97-AF65-F5344CB8AC3E}">
        <p14:creationId xmlns:p14="http://schemas.microsoft.com/office/powerpoint/2010/main" val="989047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859C0C-F660-47C8-BCC4-547834262378}"/>
              </a:ext>
            </a:extLst>
          </p:cNvPr>
          <p:cNvSpPr>
            <a:spLocks noGrp="1"/>
          </p:cNvSpPr>
          <p:nvPr>
            <p:ph type="sldNum" sz="quarter" idx="10"/>
          </p:nvPr>
        </p:nvSpPr>
        <p:spPr/>
        <p:txBody>
          <a:bodyPr/>
          <a:lstStyle/>
          <a:p>
            <a:fld id="{C511920D-B873-4A4A-8301-648AFC124DC1}" type="slidenum">
              <a:rPr lang="ja-JP" altLang="en-US" smtClean="0"/>
              <a:pPr/>
              <a:t>6</a:t>
            </a:fld>
            <a:endParaRPr lang="en-US" altLang="ja-JP" dirty="0"/>
          </a:p>
        </p:txBody>
      </p:sp>
      <p:pic>
        <p:nvPicPr>
          <p:cNvPr id="3" name="Picture 2">
            <a:extLst>
              <a:ext uri="{FF2B5EF4-FFF2-40B4-BE49-F238E27FC236}">
                <a16:creationId xmlns:a16="http://schemas.microsoft.com/office/drawing/2014/main" id="{B556BD52-8E96-404A-AA0B-4F304A93BFD1}"/>
              </a:ext>
            </a:extLst>
          </p:cNvPr>
          <p:cNvPicPr>
            <a:picLocks noChangeAspect="1"/>
          </p:cNvPicPr>
          <p:nvPr/>
        </p:nvPicPr>
        <p:blipFill>
          <a:blip r:embed="rId2"/>
          <a:stretch>
            <a:fillRect/>
          </a:stretch>
        </p:blipFill>
        <p:spPr>
          <a:xfrm>
            <a:off x="0" y="1728892"/>
            <a:ext cx="9144000" cy="4900508"/>
          </a:xfrm>
          <a:prstGeom prst="rect">
            <a:avLst/>
          </a:prstGeom>
        </p:spPr>
      </p:pic>
      <p:sp>
        <p:nvSpPr>
          <p:cNvPr id="4" name="TextBox 3">
            <a:extLst>
              <a:ext uri="{FF2B5EF4-FFF2-40B4-BE49-F238E27FC236}">
                <a16:creationId xmlns:a16="http://schemas.microsoft.com/office/drawing/2014/main" id="{4BB56166-368C-4B50-AD93-CC2A8EEFB550}"/>
              </a:ext>
            </a:extLst>
          </p:cNvPr>
          <p:cNvSpPr txBox="1"/>
          <p:nvPr/>
        </p:nvSpPr>
        <p:spPr>
          <a:xfrm>
            <a:off x="76200" y="26670"/>
            <a:ext cx="5292588"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Who am I?</a:t>
            </a:r>
            <a:endParaRPr lang="en-US" sz="32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B09D8C2F-DE27-4DAA-BE4F-D3D23C1FC64F}"/>
              </a:ext>
            </a:extLst>
          </p:cNvPr>
          <p:cNvSpPr txBox="1"/>
          <p:nvPr/>
        </p:nvSpPr>
        <p:spPr>
          <a:xfrm>
            <a:off x="838200" y="990600"/>
            <a:ext cx="6781800" cy="384721"/>
          </a:xfrm>
          <a:prstGeom prst="rect">
            <a:avLst/>
          </a:prstGeom>
          <a:noFill/>
        </p:spPr>
        <p:txBody>
          <a:bodyPr wrap="square" rtlCol="0">
            <a:spAutoFit/>
          </a:bodyPr>
          <a:lstStyle/>
          <a:p>
            <a:r>
              <a:rPr lang="en-US" dirty="0">
                <a:ea typeface="Verdana" panose="020B0604030504040204" pitchFamily="34" charset="0"/>
                <a:cs typeface="Verdana" panose="020B0604030504040204" pitchFamily="34" charset="0"/>
              </a:rPr>
              <a:t>My Company is nearly 400 years old</a:t>
            </a:r>
          </a:p>
        </p:txBody>
      </p:sp>
    </p:spTree>
    <p:extLst>
      <p:ext uri="{BB962C8B-B14F-4D97-AF65-F5344CB8AC3E}">
        <p14:creationId xmlns:p14="http://schemas.microsoft.com/office/powerpoint/2010/main" val="573528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517847-D7B9-4D27-9804-9B88C665E692}"/>
              </a:ext>
            </a:extLst>
          </p:cNvPr>
          <p:cNvSpPr>
            <a:spLocks noGrp="1"/>
          </p:cNvSpPr>
          <p:nvPr>
            <p:ph type="sldNum" sz="quarter" idx="10"/>
          </p:nvPr>
        </p:nvSpPr>
        <p:spPr/>
        <p:txBody>
          <a:bodyPr/>
          <a:lstStyle/>
          <a:p>
            <a:fld id="{C511920D-B873-4A4A-8301-648AFC124DC1}" type="slidenum">
              <a:rPr lang="ja-JP" altLang="en-US" smtClean="0"/>
              <a:pPr/>
              <a:t>7</a:t>
            </a:fld>
            <a:endParaRPr lang="en-US" altLang="ja-JP" dirty="0"/>
          </a:p>
        </p:txBody>
      </p:sp>
      <p:pic>
        <p:nvPicPr>
          <p:cNvPr id="3" name="Picture 2">
            <a:extLst>
              <a:ext uri="{FF2B5EF4-FFF2-40B4-BE49-F238E27FC236}">
                <a16:creationId xmlns:a16="http://schemas.microsoft.com/office/drawing/2014/main" id="{800745CA-9448-45E8-84DC-DF6EF4170BCF}"/>
              </a:ext>
            </a:extLst>
          </p:cNvPr>
          <p:cNvPicPr>
            <a:picLocks noChangeAspect="1"/>
          </p:cNvPicPr>
          <p:nvPr/>
        </p:nvPicPr>
        <p:blipFill rotWithShape="1">
          <a:blip r:embed="rId2"/>
          <a:srcRect l="19167" t="18875" r="17500" b="9980"/>
          <a:stretch/>
        </p:blipFill>
        <p:spPr>
          <a:xfrm>
            <a:off x="76199" y="1321580"/>
            <a:ext cx="8990013" cy="5097379"/>
          </a:xfrm>
          <a:prstGeom prst="rect">
            <a:avLst/>
          </a:prstGeom>
        </p:spPr>
      </p:pic>
      <p:sp>
        <p:nvSpPr>
          <p:cNvPr id="4" name="TextBox 3">
            <a:extLst>
              <a:ext uri="{FF2B5EF4-FFF2-40B4-BE49-F238E27FC236}">
                <a16:creationId xmlns:a16="http://schemas.microsoft.com/office/drawing/2014/main" id="{4FF5A658-DD69-4913-9C0D-89E89A5D7656}"/>
              </a:ext>
            </a:extLst>
          </p:cNvPr>
          <p:cNvSpPr txBox="1"/>
          <p:nvPr/>
        </p:nvSpPr>
        <p:spPr>
          <a:xfrm>
            <a:off x="76200" y="26670"/>
            <a:ext cx="5292588"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Who am I?</a:t>
            </a:r>
            <a:endParaRPr lang="en-US" sz="32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58EAE584-7A30-4F20-ACE0-BB68DF5CB0C2}"/>
              </a:ext>
            </a:extLst>
          </p:cNvPr>
          <p:cNvSpPr/>
          <p:nvPr/>
        </p:nvSpPr>
        <p:spPr>
          <a:xfrm>
            <a:off x="2942939" y="918778"/>
            <a:ext cx="2769734" cy="384721"/>
          </a:xfrm>
          <a:prstGeom prst="rect">
            <a:avLst/>
          </a:prstGeom>
          <a:solidFill>
            <a:schemeClr val="accent1"/>
          </a:solidFill>
        </p:spPr>
        <p:txBody>
          <a:bodyPr wrap="none">
            <a:spAutoFit/>
          </a:bodyPr>
          <a:lstStyle/>
          <a:p>
            <a:pPr algn="ctr">
              <a:spcBef>
                <a:spcPct val="50000"/>
              </a:spcBef>
            </a:pPr>
            <a:r>
              <a:rPr lang="en-US" altLang="en-US" dirty="0"/>
              <a:t>We do a lot of stuff…</a:t>
            </a:r>
          </a:p>
        </p:txBody>
      </p:sp>
    </p:spTree>
    <p:extLst>
      <p:ext uri="{BB962C8B-B14F-4D97-AF65-F5344CB8AC3E}">
        <p14:creationId xmlns:p14="http://schemas.microsoft.com/office/powerpoint/2010/main" val="3951878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E24635-84B5-4347-A335-DE0E67B33ED0}"/>
              </a:ext>
            </a:extLst>
          </p:cNvPr>
          <p:cNvSpPr>
            <a:spLocks noGrp="1"/>
          </p:cNvSpPr>
          <p:nvPr>
            <p:ph type="sldNum" sz="quarter" idx="10"/>
          </p:nvPr>
        </p:nvSpPr>
        <p:spPr/>
        <p:txBody>
          <a:bodyPr/>
          <a:lstStyle/>
          <a:p>
            <a:fld id="{C511920D-B873-4A4A-8301-648AFC124DC1}" type="slidenum">
              <a:rPr lang="ja-JP" altLang="en-US" smtClean="0"/>
              <a:pPr/>
              <a:t>8</a:t>
            </a:fld>
            <a:endParaRPr lang="en-US" altLang="ja-JP" dirty="0"/>
          </a:p>
        </p:txBody>
      </p:sp>
      <p:sp>
        <p:nvSpPr>
          <p:cNvPr id="3" name="TextBox 2">
            <a:extLst>
              <a:ext uri="{FF2B5EF4-FFF2-40B4-BE49-F238E27FC236}">
                <a16:creationId xmlns:a16="http://schemas.microsoft.com/office/drawing/2014/main" id="{162EA468-403A-4505-AD0A-C5FD891D1BE3}"/>
              </a:ext>
            </a:extLst>
          </p:cNvPr>
          <p:cNvSpPr txBox="1"/>
          <p:nvPr/>
        </p:nvSpPr>
        <p:spPr>
          <a:xfrm>
            <a:off x="152400" y="0"/>
            <a:ext cx="5292588"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Who am I?</a:t>
            </a:r>
            <a:endParaRPr lang="en-US" sz="32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009E18C-2243-435B-828B-7246B81A9220}"/>
              </a:ext>
            </a:extLst>
          </p:cNvPr>
          <p:cNvPicPr>
            <a:picLocks noChangeAspect="1"/>
          </p:cNvPicPr>
          <p:nvPr/>
        </p:nvPicPr>
        <p:blipFill rotWithShape="1">
          <a:blip r:embed="rId2"/>
          <a:srcRect l="19167" t="17391" r="17500" b="9980"/>
          <a:stretch/>
        </p:blipFill>
        <p:spPr>
          <a:xfrm>
            <a:off x="0" y="1371600"/>
            <a:ext cx="9143999" cy="5102420"/>
          </a:xfrm>
          <a:prstGeom prst="rect">
            <a:avLst/>
          </a:prstGeom>
          <a:solidFill>
            <a:schemeClr val="accent1">
              <a:alpha val="50000"/>
            </a:schemeClr>
          </a:solidFill>
        </p:spPr>
      </p:pic>
      <p:sp>
        <p:nvSpPr>
          <p:cNvPr id="8" name="Rectangle 7">
            <a:extLst>
              <a:ext uri="{FF2B5EF4-FFF2-40B4-BE49-F238E27FC236}">
                <a16:creationId xmlns:a16="http://schemas.microsoft.com/office/drawing/2014/main" id="{D59057B8-BA75-4CA6-8388-5457081440E7}"/>
              </a:ext>
            </a:extLst>
          </p:cNvPr>
          <p:cNvSpPr/>
          <p:nvPr/>
        </p:nvSpPr>
        <p:spPr>
          <a:xfrm>
            <a:off x="3084520" y="918778"/>
            <a:ext cx="2486578" cy="384721"/>
          </a:xfrm>
          <a:prstGeom prst="rect">
            <a:avLst/>
          </a:prstGeom>
          <a:solidFill>
            <a:schemeClr val="accent1"/>
          </a:solidFill>
        </p:spPr>
        <p:txBody>
          <a:bodyPr wrap="none">
            <a:spAutoFit/>
          </a:bodyPr>
          <a:lstStyle/>
          <a:p>
            <a:pPr algn="ctr">
              <a:spcBef>
                <a:spcPct val="50000"/>
              </a:spcBef>
            </a:pPr>
            <a:r>
              <a:rPr lang="en-US" altLang="en-US" dirty="0"/>
              <a:t>…in a lot of places.</a:t>
            </a:r>
          </a:p>
        </p:txBody>
      </p:sp>
    </p:spTree>
    <p:extLst>
      <p:ext uri="{BB962C8B-B14F-4D97-AF65-F5344CB8AC3E}">
        <p14:creationId xmlns:p14="http://schemas.microsoft.com/office/powerpoint/2010/main" val="1043546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517847-D7B9-4D27-9804-9B88C665E692}"/>
              </a:ext>
            </a:extLst>
          </p:cNvPr>
          <p:cNvSpPr>
            <a:spLocks noGrp="1"/>
          </p:cNvSpPr>
          <p:nvPr>
            <p:ph type="sldNum" sz="quarter" idx="10"/>
          </p:nvPr>
        </p:nvSpPr>
        <p:spPr/>
        <p:txBody>
          <a:bodyPr/>
          <a:lstStyle/>
          <a:p>
            <a:fld id="{C511920D-B873-4A4A-8301-648AFC124DC1}" type="slidenum">
              <a:rPr lang="ja-JP" altLang="en-US" smtClean="0"/>
              <a:pPr/>
              <a:t>9</a:t>
            </a:fld>
            <a:endParaRPr lang="en-US" altLang="ja-JP" dirty="0"/>
          </a:p>
        </p:txBody>
      </p:sp>
      <p:sp>
        <p:nvSpPr>
          <p:cNvPr id="4" name="TextBox 3">
            <a:extLst>
              <a:ext uri="{FF2B5EF4-FFF2-40B4-BE49-F238E27FC236}">
                <a16:creationId xmlns:a16="http://schemas.microsoft.com/office/drawing/2014/main" id="{4FF5A658-DD69-4913-9C0D-89E89A5D7656}"/>
              </a:ext>
            </a:extLst>
          </p:cNvPr>
          <p:cNvSpPr txBox="1"/>
          <p:nvPr/>
        </p:nvSpPr>
        <p:spPr>
          <a:xfrm>
            <a:off x="152400" y="46137"/>
            <a:ext cx="5292588" cy="584775"/>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Who am I?</a:t>
            </a:r>
            <a:endParaRPr lang="en-US" sz="32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58EAE584-7A30-4F20-ACE0-BB68DF5CB0C2}"/>
              </a:ext>
            </a:extLst>
          </p:cNvPr>
          <p:cNvSpPr/>
          <p:nvPr/>
        </p:nvSpPr>
        <p:spPr>
          <a:xfrm>
            <a:off x="2493525" y="918778"/>
            <a:ext cx="3668569" cy="384721"/>
          </a:xfrm>
          <a:prstGeom prst="rect">
            <a:avLst/>
          </a:prstGeom>
          <a:solidFill>
            <a:schemeClr val="accent1"/>
          </a:solidFill>
        </p:spPr>
        <p:txBody>
          <a:bodyPr wrap="none">
            <a:spAutoFit/>
          </a:bodyPr>
          <a:lstStyle/>
          <a:p>
            <a:pPr algn="ctr">
              <a:spcBef>
                <a:spcPct val="50000"/>
              </a:spcBef>
            </a:pPr>
            <a:r>
              <a:rPr lang="en-US" altLang="en-US" dirty="0"/>
              <a:t>Thank you for your Business</a:t>
            </a:r>
          </a:p>
        </p:txBody>
      </p:sp>
      <p:pic>
        <p:nvPicPr>
          <p:cNvPr id="13314" name="Picture 2" descr="Image result for nec logo">
            <a:extLst>
              <a:ext uri="{FF2B5EF4-FFF2-40B4-BE49-F238E27FC236}">
                <a16:creationId xmlns:a16="http://schemas.microsoft.com/office/drawing/2014/main" id="{B4896A20-D5B3-4629-9C18-840EA63687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7430" y="2517346"/>
            <a:ext cx="2607560" cy="70802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mazda motors logo">
            <a:extLst>
              <a:ext uri="{FF2B5EF4-FFF2-40B4-BE49-F238E27FC236}">
                <a16:creationId xmlns:a16="http://schemas.microsoft.com/office/drawing/2014/main" id="{45934F21-25B9-4ED3-ACD5-574022D00D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1987517"/>
            <a:ext cx="1767682" cy="1767682"/>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 result for asahi breweries logo">
            <a:extLst>
              <a:ext uri="{FF2B5EF4-FFF2-40B4-BE49-F238E27FC236}">
                <a16:creationId xmlns:a16="http://schemas.microsoft.com/office/drawing/2014/main" id="{505677A7-E059-440B-BFF2-FCF9409188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091" y="3649249"/>
            <a:ext cx="2220119" cy="1392620"/>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Image result for ntb logo">
            <a:extLst>
              <a:ext uri="{FF2B5EF4-FFF2-40B4-BE49-F238E27FC236}">
                <a16:creationId xmlns:a16="http://schemas.microsoft.com/office/drawing/2014/main" id="{AFDF7880-12A5-4CC8-B2AE-BC4E461835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7400" y="5334000"/>
            <a:ext cx="2528822" cy="633099"/>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Image result for midas muffler logo">
            <a:extLst>
              <a:ext uri="{FF2B5EF4-FFF2-40B4-BE49-F238E27FC236}">
                <a16:creationId xmlns:a16="http://schemas.microsoft.com/office/drawing/2014/main" id="{CE35DB6F-1151-4BD9-A6AF-9707A366F6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0365" y="5161752"/>
            <a:ext cx="1754625" cy="1116580"/>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descr="Image result for srixon logo">
            <a:extLst>
              <a:ext uri="{FF2B5EF4-FFF2-40B4-BE49-F238E27FC236}">
                <a16:creationId xmlns:a16="http://schemas.microsoft.com/office/drawing/2014/main" id="{E80DBE81-E494-4037-A3D4-68B5985CCC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4987" y="4123852"/>
            <a:ext cx="2589213" cy="84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30285"/>
      </p:ext>
    </p:extLst>
  </p:cSld>
  <p:clrMapOvr>
    <a:masterClrMapping/>
  </p:clrMapOvr>
</p:sld>
</file>

<file path=ppt/theme/theme1.xml><?xml version="1.0" encoding="utf-8"?>
<a:theme xmlns:a="http://schemas.openxmlformats.org/drawingml/2006/main" name="PSTX Mai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ric_Fon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pitchFamily="-109"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pitchFamily="-109" charset="0"/>
          </a:defRPr>
        </a:defPPr>
      </a:lstStyle>
    </a:lnDef>
    <a:txDef>
      <a:spPr>
        <a:noFill/>
      </a:spPr>
      <a:bodyPr wrap="square" rtlCol="0">
        <a:spAutoFit/>
      </a:bodyPr>
      <a:lstStyle>
        <a:defPPr>
          <a:defRPr dirty="0" smtClean="0">
            <a:latin typeface="Times New Roman" pitchFamily="18" charset="0"/>
            <a:cs typeface="Times New Roman" pitchFamily="18" charset="0"/>
          </a:defRPr>
        </a:defPPr>
      </a:lstStyle>
    </a:tx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152279</TotalTime>
  <Words>1401</Words>
  <Application>Microsoft Office PowerPoint</Application>
  <PresentationFormat>On-screen Show (4:3)</PresentationFormat>
  <Paragraphs>283</Paragraphs>
  <Slides>28</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Californian FB</vt:lpstr>
      <vt:lpstr>Helvetica Neue</vt:lpstr>
      <vt:lpstr>Segoe UI</vt:lpstr>
      <vt:lpstr>Showcard Gothic</vt:lpstr>
      <vt:lpstr>Times New Roman</vt:lpstr>
      <vt:lpstr>Trebuchet MS</vt:lpstr>
      <vt:lpstr>Verdana</vt:lpstr>
      <vt:lpstr>Wingdings</vt:lpstr>
      <vt:lpstr>PSTX Main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 Solution: Secure Data Sharing</vt:lpstr>
      <vt:lpstr>Secure Multiparty Computation</vt:lpstr>
      <vt:lpstr>Use Cases</vt:lpstr>
      <vt:lpstr>Let me give you an example</vt:lpstr>
      <vt:lpstr>SMPC Companies of interest: </vt:lpstr>
      <vt:lpstr>MPC Considerations</vt:lpstr>
      <vt:lpstr>Appendix</vt:lpstr>
      <vt:lpstr>PowerPoint Presentation</vt:lpstr>
    </vt:vector>
  </TitlesOfParts>
  <Company>None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GLYMPSE</dc:title>
  <dc:subject>SER C EXT FINANCING</dc:subject>
  <dc:creator>Masood Pirzada</dc:creator>
  <cp:lastModifiedBy>Ross Leav</cp:lastModifiedBy>
  <cp:revision>6611</cp:revision>
  <cp:lastPrinted>2017-07-24T23:03:58Z</cp:lastPrinted>
  <dcterms:created xsi:type="dcterms:W3CDTF">2013-10-27T01:48:33Z</dcterms:created>
  <dcterms:modified xsi:type="dcterms:W3CDTF">2022-12-12T20:01:29Z</dcterms:modified>
</cp:coreProperties>
</file>